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88825"/>
  <p:notesSz cx="6858000" cy="9144000"/>
  <p:embeddedFontLst>
    <p:embeddedFont>
      <p:font typeface="Corsiva"/>
      <p:regular r:id="rId20"/>
      <p:bold r:id="rId21"/>
      <p:italic r:id="rId22"/>
      <p:boldItalic r:id="rId23"/>
    </p:embeddedFont>
    <p:embeddedFont>
      <p:font typeface="Questrial"/>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rsiva-regular.fntdata"/><Relationship Id="rId11" Type="http://schemas.openxmlformats.org/officeDocument/2006/relationships/slide" Target="slides/slide7.xml"/><Relationship Id="rId22" Type="http://schemas.openxmlformats.org/officeDocument/2006/relationships/font" Target="fonts/Corsiva-italic.fntdata"/><Relationship Id="rId10" Type="http://schemas.openxmlformats.org/officeDocument/2006/relationships/slide" Target="slides/slide6.xml"/><Relationship Id="rId21" Type="http://schemas.openxmlformats.org/officeDocument/2006/relationships/font" Target="fonts/Corsiva-bold.fntdata"/><Relationship Id="rId13" Type="http://schemas.openxmlformats.org/officeDocument/2006/relationships/slide" Target="slides/slide9.xml"/><Relationship Id="rId24" Type="http://schemas.openxmlformats.org/officeDocument/2006/relationships/font" Target="fonts/Questrial-regular.fntdata"/><Relationship Id="rId12" Type="http://schemas.openxmlformats.org/officeDocument/2006/relationships/slide" Target="slides/slide8.xml"/><Relationship Id="rId23" Type="http://schemas.openxmlformats.org/officeDocument/2006/relationships/font" Target="fonts/Corsiva-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2"/>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Questrial"/>
                <a:ea typeface="Questrial"/>
                <a:cs typeface="Questrial"/>
                <a:sym typeface="Questrial"/>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Questrial"/>
                <a:ea typeface="Questrial"/>
                <a:cs typeface="Questrial"/>
                <a:sym typeface="Questrial"/>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Questrial"/>
                <a:ea typeface="Questrial"/>
                <a:cs typeface="Questrial"/>
                <a:sym typeface="Questrial"/>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Questrial"/>
                <a:ea typeface="Questrial"/>
                <a:cs typeface="Questrial"/>
                <a:sym typeface="Questrial"/>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Questrial"/>
                <a:ea typeface="Questrial"/>
                <a:cs typeface="Questrial"/>
                <a:sym typeface="Questrial"/>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Questrial"/>
                <a:ea typeface="Questrial"/>
                <a:cs typeface="Questrial"/>
                <a:sym typeface="Questrial"/>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Questrial"/>
                <a:ea typeface="Questrial"/>
                <a:cs typeface="Questrial"/>
                <a:sym typeface="Questrial"/>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Questrial"/>
                <a:ea typeface="Questrial"/>
                <a:cs typeface="Questrial"/>
                <a:sym typeface="Questrial"/>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Questrial"/>
                <a:ea typeface="Questrial"/>
                <a:cs typeface="Questrial"/>
                <a:sym typeface="Questrial"/>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2"/>
                </a:solidFill>
                <a:latin typeface="Questrial"/>
                <a:ea typeface="Questrial"/>
                <a:cs typeface="Questrial"/>
                <a:sym typeface="Questrial"/>
              </a:rPr>
              <a:t>‹#›</a:t>
            </a:fld>
            <a:endParaRPr b="0" i="0" sz="1200" u="none" cap="none" strike="noStrike">
              <a:solidFill>
                <a:schemeClr val="dk2"/>
              </a:solidFill>
              <a:latin typeface="Questrial"/>
              <a:ea typeface="Questrial"/>
              <a:cs typeface="Questrial"/>
              <a:sym typeface="Quest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600" u="none" cap="none" strike="noStrike">
              <a:solidFill>
                <a:schemeClr val="dk2"/>
              </a:solidFill>
              <a:latin typeface="Questrial"/>
              <a:ea typeface="Questrial"/>
              <a:cs typeface="Questrial"/>
              <a:sym typeface="Questrial"/>
            </a:endParaRPr>
          </a:p>
        </p:txBody>
      </p:sp>
      <p:sp>
        <p:nvSpPr>
          <p:cNvPr id="102" name="Google Shape;10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2"/>
                </a:solidFill>
                <a:latin typeface="Questrial"/>
                <a:ea typeface="Questrial"/>
                <a:cs typeface="Questrial"/>
                <a:sym typeface="Questrial"/>
              </a:rPr>
              <a:t>‹#›</a:t>
            </a:fld>
            <a:endParaRPr b="0" i="0" sz="1200" u="none" cap="none" strike="noStrike">
              <a:solidFill>
                <a:schemeClr val="dk2"/>
              </a:solidFill>
              <a:latin typeface="Questrial"/>
              <a:ea typeface="Questrial"/>
              <a:cs typeface="Questrial"/>
              <a:sym typeface="Quest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3" name="Google Shape;1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9" name="Google Shape;17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5" name="Google Shape;18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2" name="Google Shape;19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8" name="Google Shape;19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4" name="Google Shape;20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8" name="Google Shape;11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843763c12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2843763c12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9" name="Google Shape;129;g2843763c12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843763c127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5" name="Google Shape;135;g2843763c127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3" name="Google Shape;14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0" name="Google Shape;15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9" name="Google Shape;15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7" name="Google Shape;16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8" name="Shape 18"/>
        <p:cNvGrpSpPr/>
        <p:nvPr/>
      </p:nvGrpSpPr>
      <p:grpSpPr>
        <a:xfrm>
          <a:off x="0" y="0"/>
          <a:ext cx="0" cy="0"/>
          <a:chOff x="0" y="0"/>
          <a:chExt cx="0" cy="0"/>
        </a:xfrm>
      </p:grpSpPr>
      <p:grpSp>
        <p:nvGrpSpPr>
          <p:cNvPr id="19" name="Google Shape;19;p2"/>
          <p:cNvGrpSpPr/>
          <p:nvPr/>
        </p:nvGrpSpPr>
        <p:grpSpPr>
          <a:xfrm>
            <a:off x="0" y="0"/>
            <a:ext cx="12190620" cy="6858000"/>
            <a:chOff x="0" y="0"/>
            <a:chExt cx="12190620" cy="6858000"/>
          </a:xfrm>
        </p:grpSpPr>
        <p:sp>
          <p:nvSpPr>
            <p:cNvPr id="20" name="Google Shape;20;p2"/>
            <p:cNvSpPr/>
            <p:nvPr/>
          </p:nvSpPr>
          <p:spPr>
            <a:xfrm>
              <a:off x="1620" y="0"/>
              <a:ext cx="12189000" cy="6858000"/>
            </a:xfrm>
            <a:prstGeom prst="rect">
              <a:avLst/>
            </a:prstGeom>
            <a:gradFill>
              <a:gsLst>
                <a:gs pos="0">
                  <a:srgbClr val="4C661A"/>
                </a:gs>
                <a:gs pos="58000">
                  <a:srgbClr val="D5EAAE"/>
                </a:gs>
                <a:gs pos="100000">
                  <a:srgbClr val="4C661A"/>
                </a:gs>
              </a:gsLst>
              <a:lin ang="2700006" scaled="0"/>
            </a:gra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Questrial"/>
                <a:ea typeface="Questrial"/>
                <a:cs typeface="Questrial"/>
                <a:sym typeface="Questrial"/>
              </a:endParaRPr>
            </a:p>
          </p:txBody>
        </p:sp>
        <p:grpSp>
          <p:nvGrpSpPr>
            <p:cNvPr id="21" name="Google Shape;21;p2"/>
            <p:cNvGrpSpPr/>
            <p:nvPr/>
          </p:nvGrpSpPr>
          <p:grpSpPr>
            <a:xfrm>
              <a:off x="0" y="0"/>
              <a:ext cx="4725984" cy="6858000"/>
              <a:chOff x="0" y="0"/>
              <a:chExt cx="4725984" cy="6858000"/>
            </a:xfrm>
          </p:grpSpPr>
          <p:pic>
            <p:nvPicPr>
              <p:cNvPr id="22" name="Google Shape;22;p2"/>
              <p:cNvPicPr preferRelativeResize="0"/>
              <p:nvPr/>
            </p:nvPicPr>
            <p:blipFill rotWithShape="1">
              <a:blip r:embed="rId3">
                <a:alphaModFix/>
              </a:blip>
              <a:srcRect b="0" l="0" r="0" t="0"/>
              <a:stretch/>
            </p:blipFill>
            <p:spPr>
              <a:xfrm>
                <a:off x="0" y="0"/>
                <a:ext cx="4591500" cy="6857999"/>
              </a:xfrm>
              <a:prstGeom prst="rect">
                <a:avLst/>
              </a:prstGeom>
              <a:noFill/>
              <a:ln>
                <a:noFill/>
              </a:ln>
            </p:spPr>
          </p:pic>
          <p:sp>
            <p:nvSpPr>
              <p:cNvPr id="23" name="Google Shape;23;p2"/>
              <p:cNvSpPr/>
              <p:nvPr/>
            </p:nvSpPr>
            <p:spPr>
              <a:xfrm>
                <a:off x="4588884" y="0"/>
                <a:ext cx="1371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Questrial"/>
                  <a:ea typeface="Questrial"/>
                  <a:cs typeface="Questrial"/>
                  <a:sym typeface="Questrial"/>
                </a:endParaRPr>
              </a:p>
            </p:txBody>
          </p:sp>
        </p:grpSp>
      </p:grpSp>
      <p:sp>
        <p:nvSpPr>
          <p:cNvPr id="24" name="Google Shape;24;p2"/>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25" name="Google Shape;25;p2"/>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26" name="Google Shape;26;p2"/>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2"/>
          <p:cNvSpPr txBox="1"/>
          <p:nvPr>
            <p:ph idx="1" type="subTitle"/>
          </p:nvPr>
        </p:nvSpPr>
        <p:spPr>
          <a:xfrm>
            <a:off x="4879346" y="4927600"/>
            <a:ext cx="7008600" cy="1244700"/>
          </a:xfrm>
          <a:prstGeom prst="rect">
            <a:avLst/>
          </a:prstGeom>
          <a:noFill/>
          <a:ln>
            <a:noFill/>
          </a:ln>
        </p:spPr>
        <p:txBody>
          <a:bodyPr anchorCtr="0" anchor="t" bIns="91425" lIns="91425" spcFirstLastPara="1" rIns="91425" wrap="square" tIns="91425">
            <a:noAutofit/>
          </a:bodyPr>
          <a:lstStyle>
            <a:lvl1pPr lvl="0" marR="0" rtl="0" algn="l">
              <a:lnSpc>
                <a:spcPct val="95000"/>
              </a:lnSpc>
              <a:spcBef>
                <a:spcPts val="0"/>
              </a:spcBef>
              <a:spcAft>
                <a:spcPts val="0"/>
              </a:spcAft>
              <a:buClr>
                <a:srgbClr val="08A5EF"/>
              </a:buClr>
              <a:buSzPts val="2400"/>
              <a:buFont typeface="Arial"/>
              <a:buNone/>
              <a:defRPr b="0" i="0" sz="2800" u="none" cap="none" strike="noStrike">
                <a:solidFill>
                  <a:srgbClr val="31521B"/>
                </a:solidFill>
                <a:latin typeface="Questrial"/>
                <a:ea typeface="Questrial"/>
                <a:cs typeface="Questrial"/>
                <a:sym typeface="Questrial"/>
              </a:defRPr>
            </a:lvl1pPr>
            <a:lvl2pPr lvl="1" marR="0" rtl="0" algn="ctr">
              <a:lnSpc>
                <a:spcPct val="95000"/>
              </a:lnSpc>
              <a:spcBef>
                <a:spcPts val="1066"/>
              </a:spcBef>
              <a:spcAft>
                <a:spcPts val="0"/>
              </a:spcAft>
              <a:buClr>
                <a:srgbClr val="08A5EF"/>
              </a:buClr>
              <a:buSzPts val="2000"/>
              <a:buFont typeface="Questrial"/>
              <a:buNone/>
              <a:defRPr b="0" i="0" sz="2000" u="none" cap="none" strike="noStrike">
                <a:solidFill>
                  <a:srgbClr val="888888"/>
                </a:solidFill>
                <a:latin typeface="Questrial"/>
                <a:ea typeface="Questrial"/>
                <a:cs typeface="Questrial"/>
                <a:sym typeface="Questrial"/>
              </a:defRPr>
            </a:lvl2pPr>
            <a:lvl3pPr lvl="2" marR="0" rtl="0" algn="ctr">
              <a:lnSpc>
                <a:spcPct val="95000"/>
              </a:lnSpc>
              <a:spcBef>
                <a:spcPts val="1066"/>
              </a:spcBef>
              <a:spcAft>
                <a:spcPts val="0"/>
              </a:spcAft>
              <a:buClr>
                <a:srgbClr val="08A5EF"/>
              </a:buClr>
              <a:buSzPts val="1800"/>
              <a:buFont typeface="Questrial"/>
              <a:buNone/>
              <a:defRPr b="0" i="0" sz="1800" u="none" cap="none" strike="noStrike">
                <a:solidFill>
                  <a:srgbClr val="888888"/>
                </a:solidFill>
                <a:latin typeface="Questrial"/>
                <a:ea typeface="Questrial"/>
                <a:cs typeface="Questrial"/>
                <a:sym typeface="Questrial"/>
              </a:defRPr>
            </a:lvl3pPr>
            <a:lvl4pPr lvl="3" marR="0" rtl="0" algn="ctr">
              <a:lnSpc>
                <a:spcPct val="95000"/>
              </a:lnSpc>
              <a:spcBef>
                <a:spcPts val="1066"/>
              </a:spcBef>
              <a:spcAft>
                <a:spcPts val="0"/>
              </a:spcAft>
              <a:buClr>
                <a:srgbClr val="08A5EF"/>
              </a:buClr>
              <a:buSzPts val="1800"/>
              <a:buFont typeface="Questrial"/>
              <a:buNone/>
              <a:defRPr b="0" i="0" sz="1800" u="none" cap="none" strike="noStrike">
                <a:solidFill>
                  <a:srgbClr val="888888"/>
                </a:solidFill>
                <a:latin typeface="Questrial"/>
                <a:ea typeface="Questrial"/>
                <a:cs typeface="Questrial"/>
                <a:sym typeface="Questrial"/>
              </a:defRPr>
            </a:lvl4pPr>
            <a:lvl5pPr lvl="4" marR="0" rtl="0" algn="ctr">
              <a:lnSpc>
                <a:spcPct val="95000"/>
              </a:lnSpc>
              <a:spcBef>
                <a:spcPts val="1066"/>
              </a:spcBef>
              <a:spcAft>
                <a:spcPts val="0"/>
              </a:spcAft>
              <a:buClr>
                <a:srgbClr val="08A5EF"/>
              </a:buClr>
              <a:buSzPts val="1800"/>
              <a:buFont typeface="Questrial"/>
              <a:buNone/>
              <a:defRPr b="0" i="0" sz="1800" u="none" cap="none" strike="noStrike">
                <a:solidFill>
                  <a:srgbClr val="888888"/>
                </a:solidFill>
                <a:latin typeface="Questrial"/>
                <a:ea typeface="Questrial"/>
                <a:cs typeface="Questrial"/>
                <a:sym typeface="Questrial"/>
              </a:defRPr>
            </a:lvl5pPr>
            <a:lvl6pPr lvl="5" marR="0" rtl="0" algn="ctr">
              <a:lnSpc>
                <a:spcPct val="95000"/>
              </a:lnSpc>
              <a:spcBef>
                <a:spcPts val="1066"/>
              </a:spcBef>
              <a:spcAft>
                <a:spcPts val="0"/>
              </a:spcAft>
              <a:buClr>
                <a:srgbClr val="08A5EF"/>
              </a:buClr>
              <a:buSzPts val="1620"/>
              <a:buFont typeface="Questrial"/>
              <a:buNone/>
              <a:defRPr b="0" i="0" sz="1800" u="none" cap="none" strike="noStrike">
                <a:solidFill>
                  <a:srgbClr val="888888"/>
                </a:solidFill>
                <a:latin typeface="Questrial"/>
                <a:ea typeface="Questrial"/>
                <a:cs typeface="Questrial"/>
                <a:sym typeface="Questrial"/>
              </a:defRPr>
            </a:lvl6pPr>
            <a:lvl7pPr lvl="6" marR="0" rtl="0" algn="ctr">
              <a:lnSpc>
                <a:spcPct val="95000"/>
              </a:lnSpc>
              <a:spcBef>
                <a:spcPts val="1066"/>
              </a:spcBef>
              <a:spcAft>
                <a:spcPts val="0"/>
              </a:spcAft>
              <a:buClr>
                <a:srgbClr val="08A5EF"/>
              </a:buClr>
              <a:buSzPts val="1620"/>
              <a:buFont typeface="Questrial"/>
              <a:buNone/>
              <a:defRPr b="0" i="0" sz="1800" u="none" cap="none" strike="noStrike">
                <a:solidFill>
                  <a:srgbClr val="888888"/>
                </a:solidFill>
                <a:latin typeface="Questrial"/>
                <a:ea typeface="Questrial"/>
                <a:cs typeface="Questrial"/>
                <a:sym typeface="Questrial"/>
              </a:defRPr>
            </a:lvl7pPr>
            <a:lvl8pPr lvl="7" marR="0" rtl="0" algn="ctr">
              <a:lnSpc>
                <a:spcPct val="95000"/>
              </a:lnSpc>
              <a:spcBef>
                <a:spcPts val="1066"/>
              </a:spcBef>
              <a:spcAft>
                <a:spcPts val="0"/>
              </a:spcAft>
              <a:buClr>
                <a:srgbClr val="08A5EF"/>
              </a:buClr>
              <a:buSzPts val="1620"/>
              <a:buFont typeface="Questrial"/>
              <a:buNone/>
              <a:defRPr b="0" i="0" sz="1800" u="none" cap="none" strike="noStrike">
                <a:solidFill>
                  <a:srgbClr val="888888"/>
                </a:solidFill>
                <a:latin typeface="Questrial"/>
                <a:ea typeface="Questrial"/>
                <a:cs typeface="Questrial"/>
                <a:sym typeface="Questrial"/>
              </a:defRPr>
            </a:lvl8pPr>
            <a:lvl9pPr lvl="8" marR="0" rtl="0" algn="ctr">
              <a:lnSpc>
                <a:spcPct val="95000"/>
              </a:lnSpc>
              <a:spcBef>
                <a:spcPts val="1066"/>
              </a:spcBef>
              <a:spcAft>
                <a:spcPts val="0"/>
              </a:spcAft>
              <a:buClr>
                <a:srgbClr val="08A5EF"/>
              </a:buClr>
              <a:buSzPts val="1620"/>
              <a:buFont typeface="Questrial"/>
              <a:buNone/>
              <a:defRPr b="0" i="0" sz="1800" u="none" cap="none" strike="noStrike">
                <a:solidFill>
                  <a:srgbClr val="888888"/>
                </a:solidFill>
                <a:latin typeface="Questrial"/>
                <a:ea typeface="Questrial"/>
                <a:cs typeface="Questrial"/>
                <a:sym typeface="Questrial"/>
              </a:defRPr>
            </a:lvl9pPr>
          </a:lstStyle>
          <a:p/>
        </p:txBody>
      </p:sp>
      <p:sp>
        <p:nvSpPr>
          <p:cNvPr id="28" name="Google Shape;28;p2"/>
          <p:cNvSpPr txBox="1"/>
          <p:nvPr>
            <p:ph type="ctrTitle"/>
          </p:nvPr>
        </p:nvSpPr>
        <p:spPr>
          <a:xfrm>
            <a:off x="4879346" y="1498601"/>
            <a:ext cx="7008600" cy="32988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2"/>
              </a:buClr>
              <a:buSzPts val="1400"/>
              <a:buFont typeface="Questrial"/>
              <a:buNone/>
              <a:defRPr b="0" i="0" sz="5400" u="none" cap="none" strike="noStrike">
                <a:solidFill>
                  <a:schemeClr val="dk2"/>
                </a:solidFill>
                <a:latin typeface="Questrial"/>
                <a:ea typeface="Questrial"/>
                <a:cs typeface="Questrial"/>
                <a:sym typeface="Quest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11"/>
          <p:cNvSpPr txBox="1"/>
          <p:nvPr>
            <p:ph type="title"/>
          </p:nvPr>
        </p:nvSpPr>
        <p:spPr>
          <a:xfrm>
            <a:off x="1117309" y="76200"/>
            <a:ext cx="10157400" cy="1397100"/>
          </a:xfrm>
          <a:prstGeom prst="rect">
            <a:avLst/>
          </a:prstGeom>
          <a:noFill/>
          <a:ln>
            <a:noFill/>
          </a:ln>
        </p:spPr>
        <p:txBody>
          <a:bodyPr anchorCtr="0" anchor="b" bIns="91425" lIns="91425" spcFirstLastPara="1" rIns="91425" wrap="square" tIns="91425">
            <a:noAutofit/>
          </a:bodyPr>
          <a:lstStyle>
            <a:lvl1pPr lvl="0" marR="0" rtl="0" algn="l">
              <a:lnSpc>
                <a:spcPct val="85000"/>
              </a:lnSpc>
              <a:spcBef>
                <a:spcPts val="0"/>
              </a:spcBef>
              <a:spcAft>
                <a:spcPts val="0"/>
              </a:spcAft>
              <a:buClr>
                <a:srgbClr val="31521B"/>
              </a:buClr>
              <a:buSzPts val="1400"/>
              <a:buFont typeface="Questrial"/>
              <a:buNone/>
              <a:defRPr b="0" i="0" sz="4400" u="none" cap="none" strike="noStrike">
                <a:solidFill>
                  <a:srgbClr val="31521B"/>
                </a:solidFill>
                <a:latin typeface="Questrial"/>
                <a:ea typeface="Questrial"/>
                <a:cs typeface="Questrial"/>
                <a:sym typeface="Quest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89" name="Google Shape;89;p11"/>
          <p:cNvSpPr txBox="1"/>
          <p:nvPr>
            <p:ph idx="1" type="body"/>
          </p:nvPr>
        </p:nvSpPr>
        <p:spPr>
          <a:xfrm rot="5400000">
            <a:off x="3960813" y="-1141750"/>
            <a:ext cx="4470300" cy="10157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5000"/>
              </a:lnSpc>
              <a:spcBef>
                <a:spcPts val="1866"/>
              </a:spcBef>
              <a:spcAft>
                <a:spcPts val="0"/>
              </a:spcAft>
              <a:buClr>
                <a:srgbClr val="08A5EF"/>
              </a:buClr>
              <a:buSzPts val="2400"/>
              <a:buFont typeface="Arial"/>
              <a:buChar char="•"/>
              <a:defRPr b="0" i="0" sz="2400" u="none" cap="none" strike="noStrike">
                <a:solidFill>
                  <a:schemeClr val="dk1"/>
                </a:solidFill>
                <a:latin typeface="Questrial"/>
                <a:ea typeface="Questrial"/>
                <a:cs typeface="Questrial"/>
                <a:sym typeface="Questrial"/>
              </a:defRPr>
            </a:lvl1pPr>
            <a:lvl2pPr indent="-355600" lvl="1" marL="914400" marR="0" rtl="0" algn="l">
              <a:lnSpc>
                <a:spcPct val="95000"/>
              </a:lnSpc>
              <a:spcBef>
                <a:spcPts val="1066"/>
              </a:spcBef>
              <a:spcAft>
                <a:spcPts val="0"/>
              </a:spcAft>
              <a:buClr>
                <a:srgbClr val="08A5EF"/>
              </a:buClr>
              <a:buSzPts val="2000"/>
              <a:buFont typeface="Questrial"/>
              <a:buChar char="–"/>
              <a:defRPr b="0" i="0" sz="2000" u="none" cap="none" strike="noStrike">
                <a:solidFill>
                  <a:schemeClr val="dk1"/>
                </a:solidFill>
                <a:latin typeface="Questrial"/>
                <a:ea typeface="Questrial"/>
                <a:cs typeface="Questrial"/>
                <a:sym typeface="Questrial"/>
              </a:defRPr>
            </a:lvl2pPr>
            <a:lvl3pPr indent="-342900" lvl="2" marL="13716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3pPr>
            <a:lvl4pPr indent="-342900" lvl="3" marL="18288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4pPr>
            <a:lvl5pPr indent="-342900" lvl="4" marL="22860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5pPr>
            <a:lvl6pPr indent="-331470" lvl="5" marL="27432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6pPr>
            <a:lvl7pPr indent="-331470" lvl="6" marL="32004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7pPr>
            <a:lvl8pPr indent="-331470" lvl="7" marL="36576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8pPr>
            <a:lvl9pPr indent="-331470" lvl="8" marL="41148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9pPr>
          </a:lstStyle>
          <a:p/>
        </p:txBody>
      </p:sp>
      <p:sp>
        <p:nvSpPr>
          <p:cNvPr id="90" name="Google Shape;90;p11"/>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91" name="Google Shape;91;p11"/>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92" name="Google Shape;92;p11"/>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2"/>
          <p:cNvSpPr txBox="1"/>
          <p:nvPr>
            <p:ph type="title"/>
          </p:nvPr>
        </p:nvSpPr>
        <p:spPr>
          <a:xfrm rot="5400000">
            <a:off x="7614813" y="2512488"/>
            <a:ext cx="5897700" cy="1422000"/>
          </a:xfrm>
          <a:prstGeom prst="rect">
            <a:avLst/>
          </a:prstGeom>
          <a:noFill/>
          <a:ln>
            <a:noFill/>
          </a:ln>
        </p:spPr>
        <p:txBody>
          <a:bodyPr anchorCtr="0" anchor="b" bIns="91425" lIns="91425" spcFirstLastPara="1" rIns="91425" wrap="square" tIns="91425">
            <a:noAutofit/>
          </a:bodyPr>
          <a:lstStyle>
            <a:lvl1pPr lvl="0" marR="0" rtl="0" algn="l">
              <a:lnSpc>
                <a:spcPct val="85000"/>
              </a:lnSpc>
              <a:spcBef>
                <a:spcPts val="0"/>
              </a:spcBef>
              <a:spcAft>
                <a:spcPts val="0"/>
              </a:spcAft>
              <a:buClr>
                <a:srgbClr val="31521B"/>
              </a:buClr>
              <a:buSzPts val="1400"/>
              <a:buFont typeface="Questrial"/>
              <a:buNone/>
              <a:defRPr b="0" i="0" sz="4400" u="none" cap="none" strike="noStrike">
                <a:solidFill>
                  <a:srgbClr val="31521B"/>
                </a:solidFill>
                <a:latin typeface="Questrial"/>
                <a:ea typeface="Questrial"/>
                <a:cs typeface="Questrial"/>
                <a:sym typeface="Quest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95" name="Google Shape;95;p12"/>
          <p:cNvSpPr txBox="1"/>
          <p:nvPr>
            <p:ph idx="1" type="body"/>
          </p:nvPr>
        </p:nvSpPr>
        <p:spPr>
          <a:xfrm rot="5400000">
            <a:off x="2434487" y="-1042662"/>
            <a:ext cx="5897700" cy="8532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5000"/>
              </a:lnSpc>
              <a:spcBef>
                <a:spcPts val="1866"/>
              </a:spcBef>
              <a:spcAft>
                <a:spcPts val="0"/>
              </a:spcAft>
              <a:buClr>
                <a:srgbClr val="08A5EF"/>
              </a:buClr>
              <a:buSzPts val="2400"/>
              <a:buFont typeface="Arial"/>
              <a:buChar char="•"/>
              <a:defRPr b="0" i="0" sz="2400" u="none" cap="none" strike="noStrike">
                <a:solidFill>
                  <a:schemeClr val="dk1"/>
                </a:solidFill>
                <a:latin typeface="Questrial"/>
                <a:ea typeface="Questrial"/>
                <a:cs typeface="Questrial"/>
                <a:sym typeface="Questrial"/>
              </a:defRPr>
            </a:lvl1pPr>
            <a:lvl2pPr indent="-355600" lvl="1" marL="914400" marR="0" rtl="0" algn="l">
              <a:lnSpc>
                <a:spcPct val="95000"/>
              </a:lnSpc>
              <a:spcBef>
                <a:spcPts val="1066"/>
              </a:spcBef>
              <a:spcAft>
                <a:spcPts val="0"/>
              </a:spcAft>
              <a:buClr>
                <a:srgbClr val="08A5EF"/>
              </a:buClr>
              <a:buSzPts val="2000"/>
              <a:buFont typeface="Questrial"/>
              <a:buChar char="–"/>
              <a:defRPr b="0" i="0" sz="2000" u="none" cap="none" strike="noStrike">
                <a:solidFill>
                  <a:schemeClr val="dk1"/>
                </a:solidFill>
                <a:latin typeface="Questrial"/>
                <a:ea typeface="Questrial"/>
                <a:cs typeface="Questrial"/>
                <a:sym typeface="Questrial"/>
              </a:defRPr>
            </a:lvl2pPr>
            <a:lvl3pPr indent="-342900" lvl="2" marL="13716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3pPr>
            <a:lvl4pPr indent="-342900" lvl="3" marL="18288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4pPr>
            <a:lvl5pPr indent="-342900" lvl="4" marL="22860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5pPr>
            <a:lvl6pPr indent="-331470" lvl="5" marL="27432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6pPr>
            <a:lvl7pPr indent="-331470" lvl="6" marL="32004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7pPr>
            <a:lvl8pPr indent="-331470" lvl="7" marL="36576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8pPr>
            <a:lvl9pPr indent="-331470" lvl="8" marL="41148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9pPr>
          </a:lstStyle>
          <a:p/>
        </p:txBody>
      </p:sp>
      <p:sp>
        <p:nvSpPr>
          <p:cNvPr id="96" name="Google Shape;96;p12"/>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97" name="Google Shape;97;p12"/>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98" name="Google Shape;98;p12"/>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3"/>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31" name="Google Shape;31;p3"/>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32" name="Google Shape;32;p3"/>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3"/>
          <p:cNvSpPr txBox="1"/>
          <p:nvPr>
            <p:ph idx="1" type="body"/>
          </p:nvPr>
        </p:nvSpPr>
        <p:spPr>
          <a:xfrm>
            <a:off x="1117309" y="1701800"/>
            <a:ext cx="10157400" cy="4470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5000"/>
              </a:lnSpc>
              <a:spcBef>
                <a:spcPts val="1866"/>
              </a:spcBef>
              <a:spcAft>
                <a:spcPts val="0"/>
              </a:spcAft>
              <a:buClr>
                <a:srgbClr val="08A5EF"/>
              </a:buClr>
              <a:buSzPts val="2400"/>
              <a:buFont typeface="Arial"/>
              <a:buChar char="•"/>
              <a:defRPr b="0" i="0" sz="2400" u="none" cap="none" strike="noStrike">
                <a:solidFill>
                  <a:schemeClr val="dk1"/>
                </a:solidFill>
                <a:latin typeface="Questrial"/>
                <a:ea typeface="Questrial"/>
                <a:cs typeface="Questrial"/>
                <a:sym typeface="Questrial"/>
              </a:defRPr>
            </a:lvl1pPr>
            <a:lvl2pPr indent="-355600" lvl="1" marL="914400" marR="0" rtl="0" algn="l">
              <a:lnSpc>
                <a:spcPct val="95000"/>
              </a:lnSpc>
              <a:spcBef>
                <a:spcPts val="1066"/>
              </a:spcBef>
              <a:spcAft>
                <a:spcPts val="0"/>
              </a:spcAft>
              <a:buClr>
                <a:srgbClr val="08A5EF"/>
              </a:buClr>
              <a:buSzPts val="2000"/>
              <a:buFont typeface="Questrial"/>
              <a:buChar char="–"/>
              <a:defRPr b="0" i="0" sz="2000" u="none" cap="none" strike="noStrike">
                <a:solidFill>
                  <a:schemeClr val="dk1"/>
                </a:solidFill>
                <a:latin typeface="Questrial"/>
                <a:ea typeface="Questrial"/>
                <a:cs typeface="Questrial"/>
                <a:sym typeface="Questrial"/>
              </a:defRPr>
            </a:lvl2pPr>
            <a:lvl3pPr indent="-342900" lvl="2" marL="13716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3pPr>
            <a:lvl4pPr indent="-342900" lvl="3" marL="18288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4pPr>
            <a:lvl5pPr indent="-342900" lvl="4" marL="22860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5pPr>
            <a:lvl6pPr indent="-331470" lvl="5" marL="27432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6pPr>
            <a:lvl7pPr indent="-331470" lvl="6" marL="32004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7pPr>
            <a:lvl8pPr indent="-331470" lvl="7" marL="36576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8pPr>
            <a:lvl9pPr indent="-331470" lvl="8" marL="41148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9pPr>
          </a:lstStyle>
          <a:p/>
        </p:txBody>
      </p:sp>
      <p:sp>
        <p:nvSpPr>
          <p:cNvPr id="34" name="Google Shape;34;p3"/>
          <p:cNvSpPr txBox="1"/>
          <p:nvPr>
            <p:ph type="title"/>
          </p:nvPr>
        </p:nvSpPr>
        <p:spPr>
          <a:xfrm>
            <a:off x="1117309" y="76200"/>
            <a:ext cx="10157400" cy="1397100"/>
          </a:xfrm>
          <a:prstGeom prst="rect">
            <a:avLst/>
          </a:prstGeom>
          <a:noFill/>
          <a:ln>
            <a:noFill/>
          </a:ln>
        </p:spPr>
        <p:txBody>
          <a:bodyPr anchorCtr="0" anchor="b" bIns="91425" lIns="91425" spcFirstLastPara="1" rIns="91425" wrap="square" tIns="91425">
            <a:noAutofit/>
          </a:bodyPr>
          <a:lstStyle>
            <a:lvl1pPr lvl="0" marR="0" rtl="0" algn="l">
              <a:lnSpc>
                <a:spcPct val="85000"/>
              </a:lnSpc>
              <a:spcBef>
                <a:spcPts val="0"/>
              </a:spcBef>
              <a:spcAft>
                <a:spcPts val="0"/>
              </a:spcAft>
              <a:buClr>
                <a:srgbClr val="31521B"/>
              </a:buClr>
              <a:buSzPts val="1400"/>
              <a:buFont typeface="Questrial"/>
              <a:buNone/>
              <a:defRPr b="0" i="0" sz="4400" u="none" cap="none" strike="noStrike">
                <a:solidFill>
                  <a:srgbClr val="31521B"/>
                </a:solidFill>
                <a:latin typeface="Questrial"/>
                <a:ea typeface="Questrial"/>
                <a:cs typeface="Questrial"/>
                <a:sym typeface="Quest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4"/>
          <p:cNvSpPr txBox="1"/>
          <p:nvPr>
            <p:ph type="title"/>
          </p:nvPr>
        </p:nvSpPr>
        <p:spPr>
          <a:xfrm>
            <a:off x="1117309" y="76200"/>
            <a:ext cx="10157400" cy="1397100"/>
          </a:xfrm>
          <a:prstGeom prst="rect">
            <a:avLst/>
          </a:prstGeom>
          <a:noFill/>
          <a:ln>
            <a:noFill/>
          </a:ln>
        </p:spPr>
        <p:txBody>
          <a:bodyPr anchorCtr="0" anchor="b" bIns="91425" lIns="91425" spcFirstLastPara="1" rIns="91425" wrap="square" tIns="91425">
            <a:noAutofit/>
          </a:bodyPr>
          <a:lstStyle>
            <a:lvl1pPr lvl="0" marR="0" rtl="0" algn="l">
              <a:lnSpc>
                <a:spcPct val="85000"/>
              </a:lnSpc>
              <a:spcBef>
                <a:spcPts val="0"/>
              </a:spcBef>
              <a:spcAft>
                <a:spcPts val="0"/>
              </a:spcAft>
              <a:buClr>
                <a:srgbClr val="31521B"/>
              </a:buClr>
              <a:buSzPts val="1400"/>
              <a:buFont typeface="Questrial"/>
              <a:buNone/>
              <a:defRPr b="0" i="0" sz="4400" u="none" cap="none" strike="noStrike">
                <a:solidFill>
                  <a:srgbClr val="31521B"/>
                </a:solidFill>
                <a:latin typeface="Questrial"/>
                <a:ea typeface="Questrial"/>
                <a:cs typeface="Questrial"/>
                <a:sym typeface="Quest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37" name="Google Shape;37;p4"/>
          <p:cNvSpPr txBox="1"/>
          <p:nvPr>
            <p:ph idx="1" type="body"/>
          </p:nvPr>
        </p:nvSpPr>
        <p:spPr>
          <a:xfrm>
            <a:off x="1117309" y="1701800"/>
            <a:ext cx="4977000" cy="4470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5000"/>
              </a:lnSpc>
              <a:spcBef>
                <a:spcPts val="1866"/>
              </a:spcBef>
              <a:spcAft>
                <a:spcPts val="0"/>
              </a:spcAft>
              <a:buClr>
                <a:srgbClr val="08A5EF"/>
              </a:buClr>
              <a:buSzPts val="2400"/>
              <a:buFont typeface="Arial"/>
              <a:buChar char="•"/>
              <a:defRPr b="0" i="0" sz="2400" u="none" cap="none" strike="noStrike">
                <a:solidFill>
                  <a:schemeClr val="dk1"/>
                </a:solidFill>
                <a:latin typeface="Questrial"/>
                <a:ea typeface="Questrial"/>
                <a:cs typeface="Questrial"/>
                <a:sym typeface="Questrial"/>
              </a:defRPr>
            </a:lvl1pPr>
            <a:lvl2pPr indent="-355600" lvl="1" marL="914400" marR="0" rtl="0" algn="l">
              <a:lnSpc>
                <a:spcPct val="95000"/>
              </a:lnSpc>
              <a:spcBef>
                <a:spcPts val="1066"/>
              </a:spcBef>
              <a:spcAft>
                <a:spcPts val="0"/>
              </a:spcAft>
              <a:buClr>
                <a:srgbClr val="08A5EF"/>
              </a:buClr>
              <a:buSzPts val="2000"/>
              <a:buFont typeface="Questrial"/>
              <a:buChar char="–"/>
              <a:defRPr b="0" i="0" sz="2000" u="none" cap="none" strike="noStrike">
                <a:solidFill>
                  <a:schemeClr val="dk1"/>
                </a:solidFill>
                <a:latin typeface="Questrial"/>
                <a:ea typeface="Questrial"/>
                <a:cs typeface="Questrial"/>
                <a:sym typeface="Questrial"/>
              </a:defRPr>
            </a:lvl2pPr>
            <a:lvl3pPr indent="-342900" lvl="2" marL="13716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3pPr>
            <a:lvl4pPr indent="-342900" lvl="3" marL="18288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4pPr>
            <a:lvl5pPr indent="-342900" lvl="4" marL="22860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5pPr>
            <a:lvl6pPr indent="-331470" lvl="5" marL="27432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6pPr>
            <a:lvl7pPr indent="-331470" lvl="6" marL="32004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7pPr>
            <a:lvl8pPr indent="-331470" lvl="7" marL="36576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8pPr>
            <a:lvl9pPr indent="-331470" lvl="8" marL="41148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9pPr>
          </a:lstStyle>
          <a:p/>
        </p:txBody>
      </p:sp>
      <p:sp>
        <p:nvSpPr>
          <p:cNvPr id="38" name="Google Shape;38;p4"/>
          <p:cNvSpPr txBox="1"/>
          <p:nvPr>
            <p:ph idx="2" type="body"/>
          </p:nvPr>
        </p:nvSpPr>
        <p:spPr>
          <a:xfrm>
            <a:off x="6297559" y="1701800"/>
            <a:ext cx="4977000" cy="4470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5000"/>
              </a:lnSpc>
              <a:spcBef>
                <a:spcPts val="1866"/>
              </a:spcBef>
              <a:spcAft>
                <a:spcPts val="0"/>
              </a:spcAft>
              <a:buClr>
                <a:srgbClr val="08A5EF"/>
              </a:buClr>
              <a:buSzPts val="2400"/>
              <a:buFont typeface="Arial"/>
              <a:buChar char="•"/>
              <a:defRPr b="0" i="0" sz="2400" u="none" cap="none" strike="noStrike">
                <a:solidFill>
                  <a:schemeClr val="dk1"/>
                </a:solidFill>
                <a:latin typeface="Questrial"/>
                <a:ea typeface="Questrial"/>
                <a:cs typeface="Questrial"/>
                <a:sym typeface="Questrial"/>
              </a:defRPr>
            </a:lvl1pPr>
            <a:lvl2pPr indent="-355600" lvl="1" marL="914400" marR="0" rtl="0" algn="l">
              <a:lnSpc>
                <a:spcPct val="95000"/>
              </a:lnSpc>
              <a:spcBef>
                <a:spcPts val="1066"/>
              </a:spcBef>
              <a:spcAft>
                <a:spcPts val="0"/>
              </a:spcAft>
              <a:buClr>
                <a:srgbClr val="08A5EF"/>
              </a:buClr>
              <a:buSzPts val="2000"/>
              <a:buFont typeface="Questrial"/>
              <a:buChar char="–"/>
              <a:defRPr b="0" i="0" sz="2000" u="none" cap="none" strike="noStrike">
                <a:solidFill>
                  <a:schemeClr val="dk1"/>
                </a:solidFill>
                <a:latin typeface="Questrial"/>
                <a:ea typeface="Questrial"/>
                <a:cs typeface="Questrial"/>
                <a:sym typeface="Questrial"/>
              </a:defRPr>
            </a:lvl2pPr>
            <a:lvl3pPr indent="-342900" lvl="2" marL="13716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3pPr>
            <a:lvl4pPr indent="-342900" lvl="3" marL="18288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4pPr>
            <a:lvl5pPr indent="-342900" lvl="4" marL="22860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5pPr>
            <a:lvl6pPr indent="-331470" lvl="5" marL="27432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6pPr>
            <a:lvl7pPr indent="-331470" lvl="6" marL="32004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7pPr>
            <a:lvl8pPr indent="-331470" lvl="7" marL="36576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8pPr>
            <a:lvl9pPr indent="-331470" lvl="8" marL="41148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9pPr>
          </a:lstStyle>
          <a:p/>
        </p:txBody>
      </p:sp>
      <p:sp>
        <p:nvSpPr>
          <p:cNvPr id="39" name="Google Shape;39;p4"/>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40" name="Google Shape;40;p4"/>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41" name="Google Shape;41;p4"/>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blipFill>
          <a:blip r:embed="rId2">
            <a:alphaModFix/>
          </a:blip>
          <a:stretch>
            <a:fillRect/>
          </a:stretch>
        </a:blipFill>
      </p:bgPr>
    </p:bg>
    <p:spTree>
      <p:nvGrpSpPr>
        <p:cNvPr id="42" name="Shape 42"/>
        <p:cNvGrpSpPr/>
        <p:nvPr/>
      </p:nvGrpSpPr>
      <p:grpSpPr>
        <a:xfrm>
          <a:off x="0" y="0"/>
          <a:ext cx="0" cy="0"/>
          <a:chOff x="0" y="0"/>
          <a:chExt cx="0" cy="0"/>
        </a:xfrm>
      </p:grpSpPr>
      <p:grpSp>
        <p:nvGrpSpPr>
          <p:cNvPr id="43" name="Google Shape;43;p5"/>
          <p:cNvGrpSpPr/>
          <p:nvPr/>
        </p:nvGrpSpPr>
        <p:grpSpPr>
          <a:xfrm>
            <a:off x="1620" y="0"/>
            <a:ext cx="12189000" cy="6858000"/>
            <a:chOff x="1620" y="0"/>
            <a:chExt cx="12189000" cy="6858000"/>
          </a:xfrm>
        </p:grpSpPr>
        <p:sp>
          <p:nvSpPr>
            <p:cNvPr id="44" name="Google Shape;44;p5"/>
            <p:cNvSpPr/>
            <p:nvPr/>
          </p:nvSpPr>
          <p:spPr>
            <a:xfrm>
              <a:off x="1620" y="0"/>
              <a:ext cx="12189000" cy="6858000"/>
            </a:xfrm>
            <a:prstGeom prst="rect">
              <a:avLst/>
            </a:prstGeom>
            <a:gradFill>
              <a:gsLst>
                <a:gs pos="0">
                  <a:srgbClr val="4C661A"/>
                </a:gs>
                <a:gs pos="58000">
                  <a:srgbClr val="D5EAAE"/>
                </a:gs>
                <a:gs pos="100000">
                  <a:srgbClr val="4C661A"/>
                </a:gs>
              </a:gsLst>
              <a:lin ang="2700006" scaled="0"/>
            </a:gra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Questrial"/>
                <a:ea typeface="Questrial"/>
                <a:cs typeface="Questrial"/>
                <a:sym typeface="Questrial"/>
              </a:endParaRPr>
            </a:p>
          </p:txBody>
        </p:sp>
        <p:pic>
          <p:nvPicPr>
            <p:cNvPr id="45" name="Google Shape;45;p5"/>
            <p:cNvPicPr preferRelativeResize="0"/>
            <p:nvPr/>
          </p:nvPicPr>
          <p:blipFill rotWithShape="1">
            <a:blip r:embed="rId3">
              <a:alphaModFix/>
            </a:blip>
            <a:srcRect b="0" l="0" r="0" t="0"/>
            <a:stretch/>
          </p:blipFill>
          <p:spPr>
            <a:xfrm>
              <a:off x="7598818" y="0"/>
              <a:ext cx="4591500" cy="6857999"/>
            </a:xfrm>
            <a:prstGeom prst="rect">
              <a:avLst/>
            </a:prstGeom>
            <a:noFill/>
            <a:ln>
              <a:noFill/>
            </a:ln>
          </p:spPr>
        </p:pic>
        <p:sp>
          <p:nvSpPr>
            <p:cNvPr id="46" name="Google Shape;46;p5"/>
            <p:cNvSpPr/>
            <p:nvPr/>
          </p:nvSpPr>
          <p:spPr>
            <a:xfrm>
              <a:off x="7481252" y="0"/>
              <a:ext cx="1371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2"/>
                </a:solidFill>
                <a:latin typeface="Questrial"/>
                <a:ea typeface="Questrial"/>
                <a:cs typeface="Questrial"/>
                <a:sym typeface="Questrial"/>
              </a:endParaRPr>
            </a:p>
          </p:txBody>
        </p:sp>
      </p:grpSp>
      <p:pic>
        <p:nvPicPr>
          <p:cNvPr id="47" name="Google Shape;47;p5"/>
          <p:cNvPicPr preferRelativeResize="0"/>
          <p:nvPr/>
        </p:nvPicPr>
        <p:blipFill rotWithShape="1">
          <a:blip r:embed="rId3">
            <a:alphaModFix/>
          </a:blip>
          <a:srcRect b="0" l="0" r="0" t="0"/>
          <a:stretch/>
        </p:blipFill>
        <p:spPr>
          <a:xfrm>
            <a:off x="7598818" y="0"/>
            <a:ext cx="4591500" cy="6857999"/>
          </a:xfrm>
          <a:prstGeom prst="rect">
            <a:avLst/>
          </a:prstGeom>
          <a:noFill/>
          <a:ln>
            <a:noFill/>
          </a:ln>
        </p:spPr>
      </p:pic>
      <p:sp>
        <p:nvSpPr>
          <p:cNvPr id="48" name="Google Shape;48;p5"/>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49" name="Google Shape;49;p5"/>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50" name="Google Shape;50;p5"/>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5"/>
          <p:cNvSpPr txBox="1"/>
          <p:nvPr>
            <p:ph idx="1" type="subTitle"/>
          </p:nvPr>
        </p:nvSpPr>
        <p:spPr>
          <a:xfrm>
            <a:off x="237149" y="4927600"/>
            <a:ext cx="7008600" cy="1244700"/>
          </a:xfrm>
          <a:prstGeom prst="rect">
            <a:avLst/>
          </a:prstGeom>
          <a:noFill/>
          <a:ln>
            <a:noFill/>
          </a:ln>
        </p:spPr>
        <p:txBody>
          <a:bodyPr anchorCtr="0" anchor="t" bIns="91425" lIns="91425" spcFirstLastPara="1" rIns="91425" wrap="square" tIns="91425">
            <a:noAutofit/>
          </a:bodyPr>
          <a:lstStyle>
            <a:lvl1pPr lvl="0" marR="0" rtl="0" algn="l">
              <a:lnSpc>
                <a:spcPct val="95000"/>
              </a:lnSpc>
              <a:spcBef>
                <a:spcPts val="0"/>
              </a:spcBef>
              <a:spcAft>
                <a:spcPts val="0"/>
              </a:spcAft>
              <a:buClr>
                <a:srgbClr val="08A5EF"/>
              </a:buClr>
              <a:buSzPts val="2400"/>
              <a:buFont typeface="Arial"/>
              <a:buNone/>
              <a:defRPr b="0" i="0" sz="2800" u="none" cap="none" strike="noStrike">
                <a:solidFill>
                  <a:srgbClr val="31521B"/>
                </a:solidFill>
                <a:latin typeface="Questrial"/>
                <a:ea typeface="Questrial"/>
                <a:cs typeface="Questrial"/>
                <a:sym typeface="Questrial"/>
              </a:defRPr>
            </a:lvl1pPr>
            <a:lvl2pPr lvl="1" marR="0" rtl="0" algn="ctr">
              <a:lnSpc>
                <a:spcPct val="95000"/>
              </a:lnSpc>
              <a:spcBef>
                <a:spcPts val="1066"/>
              </a:spcBef>
              <a:spcAft>
                <a:spcPts val="0"/>
              </a:spcAft>
              <a:buClr>
                <a:srgbClr val="08A5EF"/>
              </a:buClr>
              <a:buSzPts val="2000"/>
              <a:buFont typeface="Questrial"/>
              <a:buNone/>
              <a:defRPr b="0" i="0" sz="2000" u="none" cap="none" strike="noStrike">
                <a:solidFill>
                  <a:srgbClr val="888888"/>
                </a:solidFill>
                <a:latin typeface="Questrial"/>
                <a:ea typeface="Questrial"/>
                <a:cs typeface="Questrial"/>
                <a:sym typeface="Questrial"/>
              </a:defRPr>
            </a:lvl2pPr>
            <a:lvl3pPr lvl="2" marR="0" rtl="0" algn="ctr">
              <a:lnSpc>
                <a:spcPct val="95000"/>
              </a:lnSpc>
              <a:spcBef>
                <a:spcPts val="1066"/>
              </a:spcBef>
              <a:spcAft>
                <a:spcPts val="0"/>
              </a:spcAft>
              <a:buClr>
                <a:srgbClr val="08A5EF"/>
              </a:buClr>
              <a:buSzPts val="1800"/>
              <a:buFont typeface="Questrial"/>
              <a:buNone/>
              <a:defRPr b="0" i="0" sz="1800" u="none" cap="none" strike="noStrike">
                <a:solidFill>
                  <a:srgbClr val="888888"/>
                </a:solidFill>
                <a:latin typeface="Questrial"/>
                <a:ea typeface="Questrial"/>
                <a:cs typeface="Questrial"/>
                <a:sym typeface="Questrial"/>
              </a:defRPr>
            </a:lvl3pPr>
            <a:lvl4pPr lvl="3" marR="0" rtl="0" algn="ctr">
              <a:lnSpc>
                <a:spcPct val="95000"/>
              </a:lnSpc>
              <a:spcBef>
                <a:spcPts val="1066"/>
              </a:spcBef>
              <a:spcAft>
                <a:spcPts val="0"/>
              </a:spcAft>
              <a:buClr>
                <a:srgbClr val="08A5EF"/>
              </a:buClr>
              <a:buSzPts val="1800"/>
              <a:buFont typeface="Questrial"/>
              <a:buNone/>
              <a:defRPr b="0" i="0" sz="1800" u="none" cap="none" strike="noStrike">
                <a:solidFill>
                  <a:srgbClr val="888888"/>
                </a:solidFill>
                <a:latin typeface="Questrial"/>
                <a:ea typeface="Questrial"/>
                <a:cs typeface="Questrial"/>
                <a:sym typeface="Questrial"/>
              </a:defRPr>
            </a:lvl4pPr>
            <a:lvl5pPr lvl="4" marR="0" rtl="0" algn="ctr">
              <a:lnSpc>
                <a:spcPct val="95000"/>
              </a:lnSpc>
              <a:spcBef>
                <a:spcPts val="1066"/>
              </a:spcBef>
              <a:spcAft>
                <a:spcPts val="0"/>
              </a:spcAft>
              <a:buClr>
                <a:srgbClr val="08A5EF"/>
              </a:buClr>
              <a:buSzPts val="1800"/>
              <a:buFont typeface="Questrial"/>
              <a:buNone/>
              <a:defRPr b="0" i="0" sz="1800" u="none" cap="none" strike="noStrike">
                <a:solidFill>
                  <a:srgbClr val="888888"/>
                </a:solidFill>
                <a:latin typeface="Questrial"/>
                <a:ea typeface="Questrial"/>
                <a:cs typeface="Questrial"/>
                <a:sym typeface="Questrial"/>
              </a:defRPr>
            </a:lvl5pPr>
            <a:lvl6pPr lvl="5" marR="0" rtl="0" algn="ctr">
              <a:lnSpc>
                <a:spcPct val="95000"/>
              </a:lnSpc>
              <a:spcBef>
                <a:spcPts val="1066"/>
              </a:spcBef>
              <a:spcAft>
                <a:spcPts val="0"/>
              </a:spcAft>
              <a:buClr>
                <a:srgbClr val="08A5EF"/>
              </a:buClr>
              <a:buSzPts val="1620"/>
              <a:buFont typeface="Questrial"/>
              <a:buNone/>
              <a:defRPr b="0" i="0" sz="1800" u="none" cap="none" strike="noStrike">
                <a:solidFill>
                  <a:srgbClr val="888888"/>
                </a:solidFill>
                <a:latin typeface="Questrial"/>
                <a:ea typeface="Questrial"/>
                <a:cs typeface="Questrial"/>
                <a:sym typeface="Questrial"/>
              </a:defRPr>
            </a:lvl6pPr>
            <a:lvl7pPr lvl="6" marR="0" rtl="0" algn="ctr">
              <a:lnSpc>
                <a:spcPct val="95000"/>
              </a:lnSpc>
              <a:spcBef>
                <a:spcPts val="1066"/>
              </a:spcBef>
              <a:spcAft>
                <a:spcPts val="0"/>
              </a:spcAft>
              <a:buClr>
                <a:srgbClr val="08A5EF"/>
              </a:buClr>
              <a:buSzPts val="1620"/>
              <a:buFont typeface="Questrial"/>
              <a:buNone/>
              <a:defRPr b="0" i="0" sz="1800" u="none" cap="none" strike="noStrike">
                <a:solidFill>
                  <a:srgbClr val="888888"/>
                </a:solidFill>
                <a:latin typeface="Questrial"/>
                <a:ea typeface="Questrial"/>
                <a:cs typeface="Questrial"/>
                <a:sym typeface="Questrial"/>
              </a:defRPr>
            </a:lvl7pPr>
            <a:lvl8pPr lvl="7" marR="0" rtl="0" algn="ctr">
              <a:lnSpc>
                <a:spcPct val="95000"/>
              </a:lnSpc>
              <a:spcBef>
                <a:spcPts val="1066"/>
              </a:spcBef>
              <a:spcAft>
                <a:spcPts val="0"/>
              </a:spcAft>
              <a:buClr>
                <a:srgbClr val="08A5EF"/>
              </a:buClr>
              <a:buSzPts val="1620"/>
              <a:buFont typeface="Questrial"/>
              <a:buNone/>
              <a:defRPr b="0" i="0" sz="1800" u="none" cap="none" strike="noStrike">
                <a:solidFill>
                  <a:srgbClr val="888888"/>
                </a:solidFill>
                <a:latin typeface="Questrial"/>
                <a:ea typeface="Questrial"/>
                <a:cs typeface="Questrial"/>
                <a:sym typeface="Questrial"/>
              </a:defRPr>
            </a:lvl8pPr>
            <a:lvl9pPr lvl="8" marR="0" rtl="0" algn="ctr">
              <a:lnSpc>
                <a:spcPct val="95000"/>
              </a:lnSpc>
              <a:spcBef>
                <a:spcPts val="1066"/>
              </a:spcBef>
              <a:spcAft>
                <a:spcPts val="0"/>
              </a:spcAft>
              <a:buClr>
                <a:srgbClr val="08A5EF"/>
              </a:buClr>
              <a:buSzPts val="1620"/>
              <a:buFont typeface="Questrial"/>
              <a:buNone/>
              <a:defRPr b="0" i="0" sz="1800" u="none" cap="none" strike="noStrike">
                <a:solidFill>
                  <a:srgbClr val="888888"/>
                </a:solidFill>
                <a:latin typeface="Questrial"/>
                <a:ea typeface="Questrial"/>
                <a:cs typeface="Questrial"/>
                <a:sym typeface="Questrial"/>
              </a:defRPr>
            </a:lvl9pPr>
          </a:lstStyle>
          <a:p/>
        </p:txBody>
      </p:sp>
      <p:sp>
        <p:nvSpPr>
          <p:cNvPr id="52" name="Google Shape;52;p5"/>
          <p:cNvSpPr txBox="1"/>
          <p:nvPr>
            <p:ph type="ctrTitle"/>
          </p:nvPr>
        </p:nvSpPr>
        <p:spPr>
          <a:xfrm>
            <a:off x="237149" y="1498601"/>
            <a:ext cx="7008600" cy="32988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2"/>
              </a:buClr>
              <a:buSzPts val="1400"/>
              <a:buFont typeface="Questrial"/>
              <a:buNone/>
              <a:defRPr b="0" i="0" sz="5400" u="none" cap="none" strike="noStrike">
                <a:solidFill>
                  <a:schemeClr val="dk2"/>
                </a:solidFill>
                <a:latin typeface="Questrial"/>
                <a:ea typeface="Questrial"/>
                <a:cs typeface="Questrial"/>
                <a:sym typeface="Quest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6"/>
          <p:cNvSpPr txBox="1"/>
          <p:nvPr>
            <p:ph type="title"/>
          </p:nvPr>
        </p:nvSpPr>
        <p:spPr>
          <a:xfrm>
            <a:off x="1117309" y="76200"/>
            <a:ext cx="10157400" cy="1397100"/>
          </a:xfrm>
          <a:prstGeom prst="rect">
            <a:avLst/>
          </a:prstGeom>
          <a:noFill/>
          <a:ln>
            <a:noFill/>
          </a:ln>
        </p:spPr>
        <p:txBody>
          <a:bodyPr anchorCtr="0" anchor="b" bIns="91425" lIns="91425" spcFirstLastPara="1" rIns="91425" wrap="square" tIns="91425">
            <a:noAutofit/>
          </a:bodyPr>
          <a:lstStyle>
            <a:lvl1pPr lvl="0" marR="0" rtl="0" algn="l">
              <a:lnSpc>
                <a:spcPct val="85000"/>
              </a:lnSpc>
              <a:spcBef>
                <a:spcPts val="0"/>
              </a:spcBef>
              <a:spcAft>
                <a:spcPts val="0"/>
              </a:spcAft>
              <a:buClr>
                <a:srgbClr val="31521B"/>
              </a:buClr>
              <a:buSzPts val="1400"/>
              <a:buFont typeface="Questrial"/>
              <a:buNone/>
              <a:defRPr b="0" i="0" sz="4400" u="none" cap="none" strike="noStrike">
                <a:solidFill>
                  <a:srgbClr val="31521B"/>
                </a:solidFill>
                <a:latin typeface="Questrial"/>
                <a:ea typeface="Questrial"/>
                <a:cs typeface="Questrial"/>
                <a:sym typeface="Quest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55" name="Google Shape;55;p6"/>
          <p:cNvSpPr txBox="1"/>
          <p:nvPr>
            <p:ph idx="1" type="body"/>
          </p:nvPr>
        </p:nvSpPr>
        <p:spPr>
          <a:xfrm>
            <a:off x="1121372" y="1608836"/>
            <a:ext cx="4973100" cy="5121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5000"/>
              </a:lnSpc>
              <a:spcBef>
                <a:spcPts val="0"/>
              </a:spcBef>
              <a:spcAft>
                <a:spcPts val="0"/>
              </a:spcAft>
              <a:buClr>
                <a:srgbClr val="08A5EF"/>
              </a:buClr>
              <a:buSzPts val="2400"/>
              <a:buFont typeface="Arial"/>
              <a:buNone/>
              <a:defRPr b="1" i="0" sz="2400" u="none" cap="none" strike="noStrike">
                <a:solidFill>
                  <a:schemeClr val="dk1"/>
                </a:solidFill>
                <a:latin typeface="Questrial"/>
                <a:ea typeface="Questrial"/>
                <a:cs typeface="Questrial"/>
                <a:sym typeface="Questrial"/>
              </a:defRPr>
            </a:lvl1pPr>
            <a:lvl2pPr indent="-228600" lvl="1" marL="914400" marR="0" rtl="0" algn="l">
              <a:lnSpc>
                <a:spcPct val="95000"/>
              </a:lnSpc>
              <a:spcBef>
                <a:spcPts val="1066"/>
              </a:spcBef>
              <a:spcAft>
                <a:spcPts val="0"/>
              </a:spcAft>
              <a:buClr>
                <a:srgbClr val="08A5EF"/>
              </a:buClr>
              <a:buSzPts val="2000"/>
              <a:buFont typeface="Questrial"/>
              <a:buNone/>
              <a:defRPr b="1" i="0" sz="2700" u="none" cap="none" strike="noStrike">
                <a:solidFill>
                  <a:schemeClr val="dk1"/>
                </a:solidFill>
                <a:latin typeface="Questrial"/>
                <a:ea typeface="Questrial"/>
                <a:cs typeface="Questrial"/>
                <a:sym typeface="Questrial"/>
              </a:defRPr>
            </a:lvl2pPr>
            <a:lvl3pPr indent="-228600" lvl="2" marL="1371600" marR="0" rtl="0" algn="l">
              <a:lnSpc>
                <a:spcPct val="95000"/>
              </a:lnSpc>
              <a:spcBef>
                <a:spcPts val="1066"/>
              </a:spcBef>
              <a:spcAft>
                <a:spcPts val="0"/>
              </a:spcAft>
              <a:buClr>
                <a:srgbClr val="08A5EF"/>
              </a:buClr>
              <a:buSzPts val="1800"/>
              <a:buFont typeface="Questrial"/>
              <a:buNone/>
              <a:defRPr b="1" i="0" sz="2400" u="none" cap="none" strike="noStrike">
                <a:solidFill>
                  <a:schemeClr val="dk1"/>
                </a:solidFill>
                <a:latin typeface="Questrial"/>
                <a:ea typeface="Questrial"/>
                <a:cs typeface="Questrial"/>
                <a:sym typeface="Questrial"/>
              </a:defRPr>
            </a:lvl3pPr>
            <a:lvl4pPr indent="-228600" lvl="3" marL="1828800" marR="0" rtl="0" algn="l">
              <a:lnSpc>
                <a:spcPct val="95000"/>
              </a:lnSpc>
              <a:spcBef>
                <a:spcPts val="1066"/>
              </a:spcBef>
              <a:spcAft>
                <a:spcPts val="0"/>
              </a:spcAft>
              <a:buClr>
                <a:srgbClr val="08A5EF"/>
              </a:buClr>
              <a:buSzPts val="1800"/>
              <a:buFont typeface="Questrial"/>
              <a:buNone/>
              <a:defRPr b="1" i="0" sz="2100" u="none" cap="none" strike="noStrike">
                <a:solidFill>
                  <a:schemeClr val="dk1"/>
                </a:solidFill>
                <a:latin typeface="Questrial"/>
                <a:ea typeface="Questrial"/>
                <a:cs typeface="Questrial"/>
                <a:sym typeface="Questrial"/>
              </a:defRPr>
            </a:lvl4pPr>
            <a:lvl5pPr indent="-228600" lvl="4" marL="2286000" marR="0" rtl="0" algn="l">
              <a:lnSpc>
                <a:spcPct val="95000"/>
              </a:lnSpc>
              <a:spcBef>
                <a:spcPts val="1066"/>
              </a:spcBef>
              <a:spcAft>
                <a:spcPts val="0"/>
              </a:spcAft>
              <a:buClr>
                <a:srgbClr val="08A5EF"/>
              </a:buClr>
              <a:buSzPts val="1800"/>
              <a:buFont typeface="Questrial"/>
              <a:buNone/>
              <a:defRPr b="1" i="0" sz="2100" u="none" cap="none" strike="noStrike">
                <a:solidFill>
                  <a:schemeClr val="dk1"/>
                </a:solidFill>
                <a:latin typeface="Questrial"/>
                <a:ea typeface="Questrial"/>
                <a:cs typeface="Questrial"/>
                <a:sym typeface="Questrial"/>
              </a:defRPr>
            </a:lvl5pPr>
            <a:lvl6pPr indent="-228600" lvl="5" marL="2743200" marR="0" rtl="0" algn="l">
              <a:lnSpc>
                <a:spcPct val="95000"/>
              </a:lnSpc>
              <a:spcBef>
                <a:spcPts val="1066"/>
              </a:spcBef>
              <a:spcAft>
                <a:spcPts val="0"/>
              </a:spcAft>
              <a:buClr>
                <a:srgbClr val="08A5EF"/>
              </a:buClr>
              <a:buSzPts val="1620"/>
              <a:buFont typeface="Questrial"/>
              <a:buNone/>
              <a:defRPr b="1" i="0" sz="2100" u="none" cap="none" strike="noStrike">
                <a:solidFill>
                  <a:srgbClr val="222F28"/>
                </a:solidFill>
                <a:latin typeface="Questrial"/>
                <a:ea typeface="Questrial"/>
                <a:cs typeface="Questrial"/>
                <a:sym typeface="Questrial"/>
              </a:defRPr>
            </a:lvl6pPr>
            <a:lvl7pPr indent="-228600" lvl="6" marL="3200400" marR="0" rtl="0" algn="l">
              <a:lnSpc>
                <a:spcPct val="95000"/>
              </a:lnSpc>
              <a:spcBef>
                <a:spcPts val="1066"/>
              </a:spcBef>
              <a:spcAft>
                <a:spcPts val="0"/>
              </a:spcAft>
              <a:buClr>
                <a:srgbClr val="08A5EF"/>
              </a:buClr>
              <a:buSzPts val="1620"/>
              <a:buFont typeface="Questrial"/>
              <a:buNone/>
              <a:defRPr b="1" i="0" sz="2100" u="none" cap="none" strike="noStrike">
                <a:solidFill>
                  <a:srgbClr val="222F28"/>
                </a:solidFill>
                <a:latin typeface="Questrial"/>
                <a:ea typeface="Questrial"/>
                <a:cs typeface="Questrial"/>
                <a:sym typeface="Questrial"/>
              </a:defRPr>
            </a:lvl7pPr>
            <a:lvl8pPr indent="-228600" lvl="7" marL="3657600" marR="0" rtl="0" algn="l">
              <a:lnSpc>
                <a:spcPct val="95000"/>
              </a:lnSpc>
              <a:spcBef>
                <a:spcPts val="1066"/>
              </a:spcBef>
              <a:spcAft>
                <a:spcPts val="0"/>
              </a:spcAft>
              <a:buClr>
                <a:srgbClr val="08A5EF"/>
              </a:buClr>
              <a:buSzPts val="1620"/>
              <a:buFont typeface="Questrial"/>
              <a:buNone/>
              <a:defRPr b="1" i="0" sz="2100" u="none" cap="none" strike="noStrike">
                <a:solidFill>
                  <a:srgbClr val="222F28"/>
                </a:solidFill>
                <a:latin typeface="Questrial"/>
                <a:ea typeface="Questrial"/>
                <a:cs typeface="Questrial"/>
                <a:sym typeface="Questrial"/>
              </a:defRPr>
            </a:lvl8pPr>
            <a:lvl9pPr indent="-228600" lvl="8" marL="4114800" marR="0" rtl="0" algn="l">
              <a:lnSpc>
                <a:spcPct val="95000"/>
              </a:lnSpc>
              <a:spcBef>
                <a:spcPts val="1066"/>
              </a:spcBef>
              <a:spcAft>
                <a:spcPts val="0"/>
              </a:spcAft>
              <a:buClr>
                <a:srgbClr val="08A5EF"/>
              </a:buClr>
              <a:buSzPts val="1620"/>
              <a:buFont typeface="Questrial"/>
              <a:buNone/>
              <a:defRPr b="1" i="0" sz="2100" u="none" cap="none" strike="noStrike">
                <a:solidFill>
                  <a:srgbClr val="222F28"/>
                </a:solidFill>
                <a:latin typeface="Questrial"/>
                <a:ea typeface="Questrial"/>
                <a:cs typeface="Questrial"/>
                <a:sym typeface="Questrial"/>
              </a:defRPr>
            </a:lvl9pPr>
          </a:lstStyle>
          <a:p/>
        </p:txBody>
      </p:sp>
      <p:sp>
        <p:nvSpPr>
          <p:cNvPr id="56" name="Google Shape;56;p6"/>
          <p:cNvSpPr txBox="1"/>
          <p:nvPr>
            <p:ph idx="2" type="body"/>
          </p:nvPr>
        </p:nvSpPr>
        <p:spPr>
          <a:xfrm>
            <a:off x="1117309" y="2209800"/>
            <a:ext cx="4977000" cy="39624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95000"/>
              </a:lnSpc>
              <a:spcBef>
                <a:spcPts val="1866"/>
              </a:spcBef>
              <a:spcAft>
                <a:spcPts val="0"/>
              </a:spcAft>
              <a:buClr>
                <a:srgbClr val="08A5EF"/>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2pPr>
            <a:lvl3pPr indent="-342900" lvl="2" marL="13716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3pPr>
            <a:lvl4pPr indent="-342900" lvl="3" marL="18288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4pPr>
            <a:lvl5pPr indent="-342900" lvl="4" marL="22860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5pPr>
            <a:lvl6pPr indent="-331470" lvl="5" marL="27432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6pPr>
            <a:lvl7pPr indent="-331470" lvl="6" marL="32004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7pPr>
            <a:lvl8pPr indent="-331470" lvl="7" marL="36576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8pPr>
            <a:lvl9pPr indent="-331470" lvl="8" marL="41148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9pPr>
          </a:lstStyle>
          <a:p/>
        </p:txBody>
      </p:sp>
      <p:sp>
        <p:nvSpPr>
          <p:cNvPr id="57" name="Google Shape;57;p6"/>
          <p:cNvSpPr txBox="1"/>
          <p:nvPr>
            <p:ph idx="3" type="body"/>
          </p:nvPr>
        </p:nvSpPr>
        <p:spPr>
          <a:xfrm>
            <a:off x="6301622" y="1608836"/>
            <a:ext cx="4973100" cy="5121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5000"/>
              </a:lnSpc>
              <a:spcBef>
                <a:spcPts val="0"/>
              </a:spcBef>
              <a:spcAft>
                <a:spcPts val="0"/>
              </a:spcAft>
              <a:buClr>
                <a:srgbClr val="08A5EF"/>
              </a:buClr>
              <a:buSzPts val="2400"/>
              <a:buFont typeface="Arial"/>
              <a:buNone/>
              <a:defRPr b="1" i="0" sz="2400" u="none" cap="none" strike="noStrike">
                <a:solidFill>
                  <a:schemeClr val="dk1"/>
                </a:solidFill>
                <a:latin typeface="Questrial"/>
                <a:ea typeface="Questrial"/>
                <a:cs typeface="Questrial"/>
                <a:sym typeface="Questrial"/>
              </a:defRPr>
            </a:lvl1pPr>
            <a:lvl2pPr indent="-228600" lvl="1" marL="914400" marR="0" rtl="0" algn="l">
              <a:lnSpc>
                <a:spcPct val="95000"/>
              </a:lnSpc>
              <a:spcBef>
                <a:spcPts val="1066"/>
              </a:spcBef>
              <a:spcAft>
                <a:spcPts val="0"/>
              </a:spcAft>
              <a:buClr>
                <a:srgbClr val="08A5EF"/>
              </a:buClr>
              <a:buSzPts val="2000"/>
              <a:buFont typeface="Questrial"/>
              <a:buNone/>
              <a:defRPr b="1" i="0" sz="2700" u="none" cap="none" strike="noStrike">
                <a:solidFill>
                  <a:schemeClr val="dk1"/>
                </a:solidFill>
                <a:latin typeface="Questrial"/>
                <a:ea typeface="Questrial"/>
                <a:cs typeface="Questrial"/>
                <a:sym typeface="Questrial"/>
              </a:defRPr>
            </a:lvl2pPr>
            <a:lvl3pPr indent="-228600" lvl="2" marL="1371600" marR="0" rtl="0" algn="l">
              <a:lnSpc>
                <a:spcPct val="95000"/>
              </a:lnSpc>
              <a:spcBef>
                <a:spcPts val="1066"/>
              </a:spcBef>
              <a:spcAft>
                <a:spcPts val="0"/>
              </a:spcAft>
              <a:buClr>
                <a:srgbClr val="08A5EF"/>
              </a:buClr>
              <a:buSzPts val="1800"/>
              <a:buFont typeface="Questrial"/>
              <a:buNone/>
              <a:defRPr b="1" i="0" sz="2400" u="none" cap="none" strike="noStrike">
                <a:solidFill>
                  <a:schemeClr val="dk1"/>
                </a:solidFill>
                <a:latin typeface="Questrial"/>
                <a:ea typeface="Questrial"/>
                <a:cs typeface="Questrial"/>
                <a:sym typeface="Questrial"/>
              </a:defRPr>
            </a:lvl3pPr>
            <a:lvl4pPr indent="-228600" lvl="3" marL="1828800" marR="0" rtl="0" algn="l">
              <a:lnSpc>
                <a:spcPct val="95000"/>
              </a:lnSpc>
              <a:spcBef>
                <a:spcPts val="1066"/>
              </a:spcBef>
              <a:spcAft>
                <a:spcPts val="0"/>
              </a:spcAft>
              <a:buClr>
                <a:srgbClr val="08A5EF"/>
              </a:buClr>
              <a:buSzPts val="1800"/>
              <a:buFont typeface="Questrial"/>
              <a:buNone/>
              <a:defRPr b="1" i="0" sz="2100" u="none" cap="none" strike="noStrike">
                <a:solidFill>
                  <a:schemeClr val="dk1"/>
                </a:solidFill>
                <a:latin typeface="Questrial"/>
                <a:ea typeface="Questrial"/>
                <a:cs typeface="Questrial"/>
                <a:sym typeface="Questrial"/>
              </a:defRPr>
            </a:lvl4pPr>
            <a:lvl5pPr indent="-228600" lvl="4" marL="2286000" marR="0" rtl="0" algn="l">
              <a:lnSpc>
                <a:spcPct val="95000"/>
              </a:lnSpc>
              <a:spcBef>
                <a:spcPts val="1066"/>
              </a:spcBef>
              <a:spcAft>
                <a:spcPts val="0"/>
              </a:spcAft>
              <a:buClr>
                <a:srgbClr val="08A5EF"/>
              </a:buClr>
              <a:buSzPts val="1800"/>
              <a:buFont typeface="Questrial"/>
              <a:buNone/>
              <a:defRPr b="1" i="0" sz="2100" u="none" cap="none" strike="noStrike">
                <a:solidFill>
                  <a:schemeClr val="dk1"/>
                </a:solidFill>
                <a:latin typeface="Questrial"/>
                <a:ea typeface="Questrial"/>
                <a:cs typeface="Questrial"/>
                <a:sym typeface="Questrial"/>
              </a:defRPr>
            </a:lvl5pPr>
            <a:lvl6pPr indent="-228600" lvl="5" marL="2743200" marR="0" rtl="0" algn="l">
              <a:lnSpc>
                <a:spcPct val="95000"/>
              </a:lnSpc>
              <a:spcBef>
                <a:spcPts val="1066"/>
              </a:spcBef>
              <a:spcAft>
                <a:spcPts val="0"/>
              </a:spcAft>
              <a:buClr>
                <a:srgbClr val="08A5EF"/>
              </a:buClr>
              <a:buSzPts val="1620"/>
              <a:buFont typeface="Questrial"/>
              <a:buNone/>
              <a:defRPr b="1" i="0" sz="2100" u="none" cap="none" strike="noStrike">
                <a:solidFill>
                  <a:srgbClr val="222F28"/>
                </a:solidFill>
                <a:latin typeface="Questrial"/>
                <a:ea typeface="Questrial"/>
                <a:cs typeface="Questrial"/>
                <a:sym typeface="Questrial"/>
              </a:defRPr>
            </a:lvl6pPr>
            <a:lvl7pPr indent="-228600" lvl="6" marL="3200400" marR="0" rtl="0" algn="l">
              <a:lnSpc>
                <a:spcPct val="95000"/>
              </a:lnSpc>
              <a:spcBef>
                <a:spcPts val="1066"/>
              </a:spcBef>
              <a:spcAft>
                <a:spcPts val="0"/>
              </a:spcAft>
              <a:buClr>
                <a:srgbClr val="08A5EF"/>
              </a:buClr>
              <a:buSzPts val="1620"/>
              <a:buFont typeface="Questrial"/>
              <a:buNone/>
              <a:defRPr b="1" i="0" sz="2100" u="none" cap="none" strike="noStrike">
                <a:solidFill>
                  <a:srgbClr val="222F28"/>
                </a:solidFill>
                <a:latin typeface="Questrial"/>
                <a:ea typeface="Questrial"/>
                <a:cs typeface="Questrial"/>
                <a:sym typeface="Questrial"/>
              </a:defRPr>
            </a:lvl7pPr>
            <a:lvl8pPr indent="-228600" lvl="7" marL="3657600" marR="0" rtl="0" algn="l">
              <a:lnSpc>
                <a:spcPct val="95000"/>
              </a:lnSpc>
              <a:spcBef>
                <a:spcPts val="1066"/>
              </a:spcBef>
              <a:spcAft>
                <a:spcPts val="0"/>
              </a:spcAft>
              <a:buClr>
                <a:srgbClr val="08A5EF"/>
              </a:buClr>
              <a:buSzPts val="1620"/>
              <a:buFont typeface="Questrial"/>
              <a:buNone/>
              <a:defRPr b="1" i="0" sz="2100" u="none" cap="none" strike="noStrike">
                <a:solidFill>
                  <a:srgbClr val="222F28"/>
                </a:solidFill>
                <a:latin typeface="Questrial"/>
                <a:ea typeface="Questrial"/>
                <a:cs typeface="Questrial"/>
                <a:sym typeface="Questrial"/>
              </a:defRPr>
            </a:lvl8pPr>
            <a:lvl9pPr indent="-228600" lvl="8" marL="4114800" marR="0" rtl="0" algn="l">
              <a:lnSpc>
                <a:spcPct val="95000"/>
              </a:lnSpc>
              <a:spcBef>
                <a:spcPts val="1066"/>
              </a:spcBef>
              <a:spcAft>
                <a:spcPts val="0"/>
              </a:spcAft>
              <a:buClr>
                <a:srgbClr val="08A5EF"/>
              </a:buClr>
              <a:buSzPts val="1620"/>
              <a:buFont typeface="Questrial"/>
              <a:buNone/>
              <a:defRPr b="1" i="0" sz="2100" u="none" cap="none" strike="noStrike">
                <a:solidFill>
                  <a:srgbClr val="222F28"/>
                </a:solidFill>
                <a:latin typeface="Questrial"/>
                <a:ea typeface="Questrial"/>
                <a:cs typeface="Questrial"/>
                <a:sym typeface="Questrial"/>
              </a:defRPr>
            </a:lvl9pPr>
          </a:lstStyle>
          <a:p/>
        </p:txBody>
      </p:sp>
      <p:sp>
        <p:nvSpPr>
          <p:cNvPr id="58" name="Google Shape;58;p6"/>
          <p:cNvSpPr txBox="1"/>
          <p:nvPr>
            <p:ph idx="4" type="body"/>
          </p:nvPr>
        </p:nvSpPr>
        <p:spPr>
          <a:xfrm>
            <a:off x="6297559" y="2209800"/>
            <a:ext cx="4977000" cy="39624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95000"/>
              </a:lnSpc>
              <a:spcBef>
                <a:spcPts val="1866"/>
              </a:spcBef>
              <a:spcAft>
                <a:spcPts val="0"/>
              </a:spcAft>
              <a:buClr>
                <a:srgbClr val="08A5EF"/>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2pPr>
            <a:lvl3pPr indent="-342900" lvl="2" marL="13716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3pPr>
            <a:lvl4pPr indent="-342900" lvl="3" marL="18288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4pPr>
            <a:lvl5pPr indent="-342900" lvl="4" marL="22860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5pPr>
            <a:lvl6pPr indent="-331470" lvl="5" marL="27432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6pPr>
            <a:lvl7pPr indent="-331470" lvl="6" marL="32004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7pPr>
            <a:lvl8pPr indent="-331470" lvl="7" marL="36576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8pPr>
            <a:lvl9pPr indent="-331470" lvl="8" marL="41148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9pPr>
          </a:lstStyle>
          <a:p/>
        </p:txBody>
      </p:sp>
      <p:sp>
        <p:nvSpPr>
          <p:cNvPr id="59" name="Google Shape;59;p6"/>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60" name="Google Shape;60;p6"/>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61" name="Google Shape;61;p6"/>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7"/>
          <p:cNvSpPr txBox="1"/>
          <p:nvPr>
            <p:ph type="title"/>
          </p:nvPr>
        </p:nvSpPr>
        <p:spPr>
          <a:xfrm>
            <a:off x="1117309" y="76200"/>
            <a:ext cx="10157400" cy="1397100"/>
          </a:xfrm>
          <a:prstGeom prst="rect">
            <a:avLst/>
          </a:prstGeom>
          <a:noFill/>
          <a:ln>
            <a:noFill/>
          </a:ln>
        </p:spPr>
        <p:txBody>
          <a:bodyPr anchorCtr="0" anchor="b" bIns="91425" lIns="91425" spcFirstLastPara="1" rIns="91425" wrap="square" tIns="91425">
            <a:noAutofit/>
          </a:bodyPr>
          <a:lstStyle>
            <a:lvl1pPr lvl="0" marR="0" rtl="0" algn="l">
              <a:lnSpc>
                <a:spcPct val="85000"/>
              </a:lnSpc>
              <a:spcBef>
                <a:spcPts val="0"/>
              </a:spcBef>
              <a:spcAft>
                <a:spcPts val="0"/>
              </a:spcAft>
              <a:buClr>
                <a:srgbClr val="31521B"/>
              </a:buClr>
              <a:buSzPts val="1400"/>
              <a:buFont typeface="Questrial"/>
              <a:buNone/>
              <a:defRPr b="0" i="0" sz="4400" u="none" cap="none" strike="noStrike">
                <a:solidFill>
                  <a:srgbClr val="31521B"/>
                </a:solidFill>
                <a:latin typeface="Questrial"/>
                <a:ea typeface="Questrial"/>
                <a:cs typeface="Questrial"/>
                <a:sym typeface="Quest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64" name="Google Shape;64;p7"/>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65" name="Google Shape;65;p7"/>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66" name="Google Shape;66;p7"/>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8"/>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69" name="Google Shape;69;p8"/>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70" name="Google Shape;70;p8"/>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9"/>
          <p:cNvSpPr/>
          <p:nvPr/>
        </p:nvSpPr>
        <p:spPr>
          <a:xfrm>
            <a:off x="3961368" y="0"/>
            <a:ext cx="7922700" cy="6858000"/>
          </a:xfrm>
          <a:prstGeom prst="rect">
            <a:avLst/>
          </a:prstGeom>
          <a:gradFill>
            <a:gsLst>
              <a:gs pos="0">
                <a:srgbClr val="FFFFFF">
                  <a:alpha val="0"/>
                </a:srgbClr>
              </a:gs>
              <a:gs pos="100000">
                <a:srgbClr val="FFFFFF">
                  <a:alpha val="53333"/>
                </a:srgbClr>
              </a:gs>
            </a:gsLst>
            <a:lin ang="7799903" scaled="0"/>
          </a:gra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Questrial"/>
              <a:ea typeface="Questrial"/>
              <a:cs typeface="Questrial"/>
              <a:sym typeface="Questrial"/>
            </a:endParaRPr>
          </a:p>
        </p:txBody>
      </p:sp>
      <p:sp>
        <p:nvSpPr>
          <p:cNvPr id="73" name="Google Shape;73;p9"/>
          <p:cNvSpPr txBox="1"/>
          <p:nvPr>
            <p:ph type="title"/>
          </p:nvPr>
        </p:nvSpPr>
        <p:spPr>
          <a:xfrm>
            <a:off x="455612" y="1701800"/>
            <a:ext cx="3351900" cy="2844900"/>
          </a:xfrm>
          <a:prstGeom prst="rect">
            <a:avLst/>
          </a:prstGeom>
          <a:noFill/>
          <a:ln>
            <a:noFill/>
          </a:ln>
        </p:spPr>
        <p:txBody>
          <a:bodyPr anchorCtr="0" anchor="b" bIns="91425" lIns="91425" spcFirstLastPara="1" rIns="91425" wrap="square" tIns="91425">
            <a:noAutofit/>
          </a:bodyPr>
          <a:lstStyle>
            <a:lvl1pPr lvl="0" marR="0" rtl="0" algn="l">
              <a:lnSpc>
                <a:spcPct val="85000"/>
              </a:lnSpc>
              <a:spcBef>
                <a:spcPts val="0"/>
              </a:spcBef>
              <a:spcAft>
                <a:spcPts val="0"/>
              </a:spcAft>
              <a:buClr>
                <a:srgbClr val="31521B"/>
              </a:buClr>
              <a:buSzPts val="1400"/>
              <a:buFont typeface="Questrial"/>
              <a:buNone/>
              <a:defRPr b="1" i="0" sz="2000" u="none" cap="none" strike="noStrike">
                <a:solidFill>
                  <a:srgbClr val="31521B"/>
                </a:solidFill>
                <a:latin typeface="Questrial"/>
                <a:ea typeface="Questrial"/>
                <a:cs typeface="Questrial"/>
                <a:sym typeface="Quest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74" name="Google Shape;74;p9"/>
          <p:cNvSpPr txBox="1"/>
          <p:nvPr>
            <p:ph idx="1" type="body"/>
          </p:nvPr>
        </p:nvSpPr>
        <p:spPr>
          <a:xfrm>
            <a:off x="4469236" y="482600"/>
            <a:ext cx="6805500" cy="58929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5000"/>
              </a:lnSpc>
              <a:spcBef>
                <a:spcPts val="1866"/>
              </a:spcBef>
              <a:spcAft>
                <a:spcPts val="0"/>
              </a:spcAft>
              <a:buClr>
                <a:srgbClr val="08A5EF"/>
              </a:buClr>
              <a:buSzPts val="2400"/>
              <a:buFont typeface="Arial"/>
              <a:buChar char="•"/>
              <a:defRPr b="0" i="0" sz="2400" u="none" cap="none" strike="noStrike">
                <a:solidFill>
                  <a:schemeClr val="dk1"/>
                </a:solidFill>
                <a:latin typeface="Questrial"/>
                <a:ea typeface="Questrial"/>
                <a:cs typeface="Questrial"/>
                <a:sym typeface="Questrial"/>
              </a:defRPr>
            </a:lvl1pPr>
            <a:lvl2pPr indent="-355600" lvl="1" marL="914400" marR="0" rtl="0" algn="l">
              <a:lnSpc>
                <a:spcPct val="95000"/>
              </a:lnSpc>
              <a:spcBef>
                <a:spcPts val="1066"/>
              </a:spcBef>
              <a:spcAft>
                <a:spcPts val="0"/>
              </a:spcAft>
              <a:buClr>
                <a:srgbClr val="08A5EF"/>
              </a:buClr>
              <a:buSzPts val="2000"/>
              <a:buFont typeface="Questrial"/>
              <a:buChar char="–"/>
              <a:defRPr b="0" i="0" sz="2000" u="none" cap="none" strike="noStrike">
                <a:solidFill>
                  <a:schemeClr val="dk1"/>
                </a:solidFill>
                <a:latin typeface="Questrial"/>
                <a:ea typeface="Questrial"/>
                <a:cs typeface="Questrial"/>
                <a:sym typeface="Questrial"/>
              </a:defRPr>
            </a:lvl2pPr>
            <a:lvl3pPr indent="-342900" lvl="2" marL="13716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3pPr>
            <a:lvl4pPr indent="-342900" lvl="3" marL="18288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4pPr>
            <a:lvl5pPr indent="-342900" lvl="4" marL="22860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5pPr>
            <a:lvl6pPr indent="-331470" lvl="5" marL="27432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6pPr>
            <a:lvl7pPr indent="-331470" lvl="6" marL="32004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7pPr>
            <a:lvl8pPr indent="-331470" lvl="7" marL="36576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8pPr>
            <a:lvl9pPr indent="-331470" lvl="8" marL="41148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9pPr>
          </a:lstStyle>
          <a:p/>
        </p:txBody>
      </p:sp>
      <p:sp>
        <p:nvSpPr>
          <p:cNvPr id="75" name="Google Shape;75;p9"/>
          <p:cNvSpPr txBox="1"/>
          <p:nvPr>
            <p:ph idx="2" type="body"/>
          </p:nvPr>
        </p:nvSpPr>
        <p:spPr>
          <a:xfrm>
            <a:off x="455612" y="4648200"/>
            <a:ext cx="3351900" cy="1727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5000"/>
              </a:lnSpc>
              <a:spcBef>
                <a:spcPts val="1200"/>
              </a:spcBef>
              <a:spcAft>
                <a:spcPts val="0"/>
              </a:spcAft>
              <a:buClr>
                <a:srgbClr val="08A5EF"/>
              </a:buClr>
              <a:buSzPts val="2400"/>
              <a:buFont typeface="Arial"/>
              <a:buNone/>
              <a:defRPr b="0" i="0" sz="1600" u="none" cap="none" strike="noStrike">
                <a:solidFill>
                  <a:schemeClr val="dk1"/>
                </a:solidFill>
                <a:latin typeface="Questrial"/>
                <a:ea typeface="Questrial"/>
                <a:cs typeface="Questrial"/>
                <a:sym typeface="Questrial"/>
              </a:defRPr>
            </a:lvl1pPr>
            <a:lvl2pPr indent="-228600" lvl="1" marL="914400" marR="0" rtl="0" algn="l">
              <a:lnSpc>
                <a:spcPct val="95000"/>
              </a:lnSpc>
              <a:spcBef>
                <a:spcPts val="1066"/>
              </a:spcBef>
              <a:spcAft>
                <a:spcPts val="0"/>
              </a:spcAft>
              <a:buClr>
                <a:srgbClr val="08A5EF"/>
              </a:buClr>
              <a:buSzPts val="2000"/>
              <a:buFont typeface="Questrial"/>
              <a:buNone/>
              <a:defRPr b="0" i="0" sz="1600" u="none" cap="none" strike="noStrike">
                <a:solidFill>
                  <a:schemeClr val="dk1"/>
                </a:solidFill>
                <a:latin typeface="Questrial"/>
                <a:ea typeface="Questrial"/>
                <a:cs typeface="Questrial"/>
                <a:sym typeface="Questrial"/>
              </a:defRPr>
            </a:lvl2pPr>
            <a:lvl3pPr indent="-228600" lvl="2" marL="1371600" marR="0" rtl="0" algn="l">
              <a:lnSpc>
                <a:spcPct val="95000"/>
              </a:lnSpc>
              <a:spcBef>
                <a:spcPts val="1066"/>
              </a:spcBef>
              <a:spcAft>
                <a:spcPts val="0"/>
              </a:spcAft>
              <a:buClr>
                <a:srgbClr val="08A5EF"/>
              </a:buClr>
              <a:buSzPts val="1800"/>
              <a:buFont typeface="Questrial"/>
              <a:buNone/>
              <a:defRPr b="0" i="0" sz="1300" u="none" cap="none" strike="noStrike">
                <a:solidFill>
                  <a:schemeClr val="dk1"/>
                </a:solidFill>
                <a:latin typeface="Questrial"/>
                <a:ea typeface="Questrial"/>
                <a:cs typeface="Questrial"/>
                <a:sym typeface="Questrial"/>
              </a:defRPr>
            </a:lvl3pPr>
            <a:lvl4pPr indent="-228600" lvl="3" marL="1828800" marR="0" rtl="0" algn="l">
              <a:lnSpc>
                <a:spcPct val="95000"/>
              </a:lnSpc>
              <a:spcBef>
                <a:spcPts val="1066"/>
              </a:spcBef>
              <a:spcAft>
                <a:spcPts val="0"/>
              </a:spcAft>
              <a:buClr>
                <a:srgbClr val="08A5EF"/>
              </a:buClr>
              <a:buSzPts val="1800"/>
              <a:buFont typeface="Questrial"/>
              <a:buNone/>
              <a:defRPr b="0" i="0" sz="1200" u="none" cap="none" strike="noStrike">
                <a:solidFill>
                  <a:schemeClr val="dk1"/>
                </a:solidFill>
                <a:latin typeface="Questrial"/>
                <a:ea typeface="Questrial"/>
                <a:cs typeface="Questrial"/>
                <a:sym typeface="Questrial"/>
              </a:defRPr>
            </a:lvl4pPr>
            <a:lvl5pPr indent="-228600" lvl="4" marL="2286000" marR="0" rtl="0" algn="l">
              <a:lnSpc>
                <a:spcPct val="95000"/>
              </a:lnSpc>
              <a:spcBef>
                <a:spcPts val="1066"/>
              </a:spcBef>
              <a:spcAft>
                <a:spcPts val="0"/>
              </a:spcAft>
              <a:buClr>
                <a:srgbClr val="08A5EF"/>
              </a:buClr>
              <a:buSzPts val="1800"/>
              <a:buFont typeface="Questrial"/>
              <a:buNone/>
              <a:defRPr b="0" i="0" sz="1200" u="none" cap="none" strike="noStrike">
                <a:solidFill>
                  <a:schemeClr val="dk1"/>
                </a:solidFill>
                <a:latin typeface="Questrial"/>
                <a:ea typeface="Questrial"/>
                <a:cs typeface="Questrial"/>
                <a:sym typeface="Questrial"/>
              </a:defRPr>
            </a:lvl5pPr>
            <a:lvl6pPr indent="-228600" lvl="5" marL="2743200" marR="0" rtl="0" algn="l">
              <a:lnSpc>
                <a:spcPct val="95000"/>
              </a:lnSpc>
              <a:spcBef>
                <a:spcPts val="1066"/>
              </a:spcBef>
              <a:spcAft>
                <a:spcPts val="0"/>
              </a:spcAft>
              <a:buClr>
                <a:srgbClr val="08A5EF"/>
              </a:buClr>
              <a:buSzPts val="1620"/>
              <a:buFont typeface="Questrial"/>
              <a:buNone/>
              <a:defRPr b="0" i="0" sz="1200" u="none" cap="none" strike="noStrike">
                <a:solidFill>
                  <a:srgbClr val="222F28"/>
                </a:solidFill>
                <a:latin typeface="Questrial"/>
                <a:ea typeface="Questrial"/>
                <a:cs typeface="Questrial"/>
                <a:sym typeface="Questrial"/>
              </a:defRPr>
            </a:lvl6pPr>
            <a:lvl7pPr indent="-228600" lvl="6" marL="3200400" marR="0" rtl="0" algn="l">
              <a:lnSpc>
                <a:spcPct val="95000"/>
              </a:lnSpc>
              <a:spcBef>
                <a:spcPts val="1066"/>
              </a:spcBef>
              <a:spcAft>
                <a:spcPts val="0"/>
              </a:spcAft>
              <a:buClr>
                <a:srgbClr val="08A5EF"/>
              </a:buClr>
              <a:buSzPts val="1620"/>
              <a:buFont typeface="Questrial"/>
              <a:buNone/>
              <a:defRPr b="0" i="0" sz="1200" u="none" cap="none" strike="noStrike">
                <a:solidFill>
                  <a:srgbClr val="222F28"/>
                </a:solidFill>
                <a:latin typeface="Questrial"/>
                <a:ea typeface="Questrial"/>
                <a:cs typeface="Questrial"/>
                <a:sym typeface="Questrial"/>
              </a:defRPr>
            </a:lvl7pPr>
            <a:lvl8pPr indent="-228600" lvl="7" marL="3657600" marR="0" rtl="0" algn="l">
              <a:lnSpc>
                <a:spcPct val="95000"/>
              </a:lnSpc>
              <a:spcBef>
                <a:spcPts val="1066"/>
              </a:spcBef>
              <a:spcAft>
                <a:spcPts val="0"/>
              </a:spcAft>
              <a:buClr>
                <a:srgbClr val="08A5EF"/>
              </a:buClr>
              <a:buSzPts val="1620"/>
              <a:buFont typeface="Questrial"/>
              <a:buNone/>
              <a:defRPr b="0" i="0" sz="1200" u="none" cap="none" strike="noStrike">
                <a:solidFill>
                  <a:srgbClr val="222F28"/>
                </a:solidFill>
                <a:latin typeface="Questrial"/>
                <a:ea typeface="Questrial"/>
                <a:cs typeface="Questrial"/>
                <a:sym typeface="Questrial"/>
              </a:defRPr>
            </a:lvl8pPr>
            <a:lvl9pPr indent="-228600" lvl="8" marL="4114800" marR="0" rtl="0" algn="l">
              <a:lnSpc>
                <a:spcPct val="95000"/>
              </a:lnSpc>
              <a:spcBef>
                <a:spcPts val="1066"/>
              </a:spcBef>
              <a:spcAft>
                <a:spcPts val="0"/>
              </a:spcAft>
              <a:buClr>
                <a:srgbClr val="08A5EF"/>
              </a:buClr>
              <a:buSzPts val="1620"/>
              <a:buFont typeface="Questrial"/>
              <a:buNone/>
              <a:defRPr b="0" i="0" sz="1200" u="none" cap="none" strike="noStrike">
                <a:solidFill>
                  <a:srgbClr val="222F28"/>
                </a:solidFill>
                <a:latin typeface="Questrial"/>
                <a:ea typeface="Questrial"/>
                <a:cs typeface="Questrial"/>
                <a:sym typeface="Questrial"/>
              </a:defRPr>
            </a:lvl9pPr>
          </a:lstStyle>
          <a:p/>
        </p:txBody>
      </p:sp>
      <p:sp>
        <p:nvSpPr>
          <p:cNvPr id="76" name="Google Shape;76;p9"/>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77" name="Google Shape;77;p9"/>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78" name="Google Shape;78;p9"/>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10"/>
          <p:cNvSpPr/>
          <p:nvPr/>
        </p:nvSpPr>
        <p:spPr>
          <a:xfrm>
            <a:off x="2082258" y="0"/>
            <a:ext cx="8024400" cy="6858000"/>
          </a:xfrm>
          <a:prstGeom prst="rect">
            <a:avLst/>
          </a:prstGeom>
          <a:gradFill>
            <a:gsLst>
              <a:gs pos="0">
                <a:srgbClr val="FFFFFF">
                  <a:alpha val="0"/>
                </a:srgbClr>
              </a:gs>
              <a:gs pos="100000">
                <a:srgbClr val="FFFFFF">
                  <a:alpha val="53333"/>
                </a:srgbClr>
              </a:gs>
            </a:gsLst>
            <a:lin ang="7799903" scaled="0"/>
          </a:gra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Questrial"/>
              <a:ea typeface="Questrial"/>
              <a:cs typeface="Questrial"/>
              <a:sym typeface="Questrial"/>
            </a:endParaRPr>
          </a:p>
        </p:txBody>
      </p:sp>
      <p:sp>
        <p:nvSpPr>
          <p:cNvPr id="81" name="Google Shape;81;p10"/>
          <p:cNvSpPr txBox="1"/>
          <p:nvPr>
            <p:ph type="title"/>
          </p:nvPr>
        </p:nvSpPr>
        <p:spPr>
          <a:xfrm>
            <a:off x="2437765" y="4800600"/>
            <a:ext cx="7313400" cy="762000"/>
          </a:xfrm>
          <a:prstGeom prst="rect">
            <a:avLst/>
          </a:prstGeom>
          <a:noFill/>
          <a:ln>
            <a:noFill/>
          </a:ln>
        </p:spPr>
        <p:txBody>
          <a:bodyPr anchorCtr="0" anchor="b" bIns="91425" lIns="91425" spcFirstLastPara="1" rIns="91425" wrap="square" tIns="91425">
            <a:noAutofit/>
          </a:bodyPr>
          <a:lstStyle>
            <a:lvl1pPr lvl="0" marR="0" rtl="0" algn="l">
              <a:lnSpc>
                <a:spcPct val="85000"/>
              </a:lnSpc>
              <a:spcBef>
                <a:spcPts val="0"/>
              </a:spcBef>
              <a:spcAft>
                <a:spcPts val="0"/>
              </a:spcAft>
              <a:buClr>
                <a:srgbClr val="31521B"/>
              </a:buClr>
              <a:buSzPts val="1400"/>
              <a:buFont typeface="Questrial"/>
              <a:buNone/>
              <a:defRPr b="1" i="0" sz="2000" u="none" cap="none" strike="noStrike">
                <a:solidFill>
                  <a:srgbClr val="31521B"/>
                </a:solidFill>
                <a:latin typeface="Questrial"/>
                <a:ea typeface="Questrial"/>
                <a:cs typeface="Questrial"/>
                <a:sym typeface="Quest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82" name="Google Shape;82;p10"/>
          <p:cNvSpPr/>
          <p:nvPr>
            <p:ph idx="2" type="pic"/>
          </p:nvPr>
        </p:nvSpPr>
        <p:spPr>
          <a:xfrm>
            <a:off x="2437765" y="279401"/>
            <a:ext cx="7313400" cy="4448100"/>
          </a:xfrm>
          <a:prstGeom prst="rect">
            <a:avLst/>
          </a:prstGeom>
          <a:noFill/>
          <a:ln>
            <a:noFill/>
          </a:ln>
        </p:spPr>
      </p:sp>
      <p:sp>
        <p:nvSpPr>
          <p:cNvPr id="83" name="Google Shape;83;p10"/>
          <p:cNvSpPr txBox="1"/>
          <p:nvPr>
            <p:ph idx="1" type="body"/>
          </p:nvPr>
        </p:nvSpPr>
        <p:spPr>
          <a:xfrm>
            <a:off x="2437765" y="5562600"/>
            <a:ext cx="7313400" cy="812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5000"/>
              </a:lnSpc>
              <a:spcBef>
                <a:spcPts val="0"/>
              </a:spcBef>
              <a:spcAft>
                <a:spcPts val="0"/>
              </a:spcAft>
              <a:buClr>
                <a:srgbClr val="08A5EF"/>
              </a:buClr>
              <a:buSzPts val="2400"/>
              <a:buFont typeface="Arial"/>
              <a:buNone/>
              <a:defRPr b="0" i="0" sz="1600" u="none" cap="none" strike="noStrike">
                <a:solidFill>
                  <a:schemeClr val="dk1"/>
                </a:solidFill>
                <a:latin typeface="Questrial"/>
                <a:ea typeface="Questrial"/>
                <a:cs typeface="Questrial"/>
                <a:sym typeface="Questrial"/>
              </a:defRPr>
            </a:lvl1pPr>
            <a:lvl2pPr indent="-228600" lvl="1" marL="914400" marR="0" rtl="0" algn="l">
              <a:lnSpc>
                <a:spcPct val="95000"/>
              </a:lnSpc>
              <a:spcBef>
                <a:spcPts val="1066"/>
              </a:spcBef>
              <a:spcAft>
                <a:spcPts val="0"/>
              </a:spcAft>
              <a:buClr>
                <a:srgbClr val="08A5EF"/>
              </a:buClr>
              <a:buSzPts val="2000"/>
              <a:buFont typeface="Questrial"/>
              <a:buNone/>
              <a:defRPr b="0" i="0" sz="1600" u="none" cap="none" strike="noStrike">
                <a:solidFill>
                  <a:schemeClr val="dk1"/>
                </a:solidFill>
                <a:latin typeface="Questrial"/>
                <a:ea typeface="Questrial"/>
                <a:cs typeface="Questrial"/>
                <a:sym typeface="Questrial"/>
              </a:defRPr>
            </a:lvl2pPr>
            <a:lvl3pPr indent="-228600" lvl="2" marL="1371600" marR="0" rtl="0" algn="l">
              <a:lnSpc>
                <a:spcPct val="95000"/>
              </a:lnSpc>
              <a:spcBef>
                <a:spcPts val="1066"/>
              </a:spcBef>
              <a:spcAft>
                <a:spcPts val="0"/>
              </a:spcAft>
              <a:buClr>
                <a:srgbClr val="08A5EF"/>
              </a:buClr>
              <a:buSzPts val="1800"/>
              <a:buFont typeface="Questrial"/>
              <a:buNone/>
              <a:defRPr b="0" i="0" sz="1300" u="none" cap="none" strike="noStrike">
                <a:solidFill>
                  <a:schemeClr val="dk1"/>
                </a:solidFill>
                <a:latin typeface="Questrial"/>
                <a:ea typeface="Questrial"/>
                <a:cs typeface="Questrial"/>
                <a:sym typeface="Questrial"/>
              </a:defRPr>
            </a:lvl3pPr>
            <a:lvl4pPr indent="-228600" lvl="3" marL="1828800" marR="0" rtl="0" algn="l">
              <a:lnSpc>
                <a:spcPct val="95000"/>
              </a:lnSpc>
              <a:spcBef>
                <a:spcPts val="1066"/>
              </a:spcBef>
              <a:spcAft>
                <a:spcPts val="0"/>
              </a:spcAft>
              <a:buClr>
                <a:srgbClr val="08A5EF"/>
              </a:buClr>
              <a:buSzPts val="1800"/>
              <a:buFont typeface="Questrial"/>
              <a:buNone/>
              <a:defRPr b="0" i="0" sz="1200" u="none" cap="none" strike="noStrike">
                <a:solidFill>
                  <a:schemeClr val="dk1"/>
                </a:solidFill>
                <a:latin typeface="Questrial"/>
                <a:ea typeface="Questrial"/>
                <a:cs typeface="Questrial"/>
                <a:sym typeface="Questrial"/>
              </a:defRPr>
            </a:lvl4pPr>
            <a:lvl5pPr indent="-228600" lvl="4" marL="2286000" marR="0" rtl="0" algn="l">
              <a:lnSpc>
                <a:spcPct val="95000"/>
              </a:lnSpc>
              <a:spcBef>
                <a:spcPts val="1066"/>
              </a:spcBef>
              <a:spcAft>
                <a:spcPts val="0"/>
              </a:spcAft>
              <a:buClr>
                <a:srgbClr val="08A5EF"/>
              </a:buClr>
              <a:buSzPts val="1800"/>
              <a:buFont typeface="Questrial"/>
              <a:buNone/>
              <a:defRPr b="0" i="0" sz="1200" u="none" cap="none" strike="noStrike">
                <a:solidFill>
                  <a:schemeClr val="dk1"/>
                </a:solidFill>
                <a:latin typeface="Questrial"/>
                <a:ea typeface="Questrial"/>
                <a:cs typeface="Questrial"/>
                <a:sym typeface="Questrial"/>
              </a:defRPr>
            </a:lvl5pPr>
            <a:lvl6pPr indent="-228600" lvl="5" marL="2743200" marR="0" rtl="0" algn="l">
              <a:lnSpc>
                <a:spcPct val="95000"/>
              </a:lnSpc>
              <a:spcBef>
                <a:spcPts val="1066"/>
              </a:spcBef>
              <a:spcAft>
                <a:spcPts val="0"/>
              </a:spcAft>
              <a:buClr>
                <a:srgbClr val="08A5EF"/>
              </a:buClr>
              <a:buSzPts val="1620"/>
              <a:buFont typeface="Questrial"/>
              <a:buNone/>
              <a:defRPr b="0" i="0" sz="1200" u="none" cap="none" strike="noStrike">
                <a:solidFill>
                  <a:srgbClr val="222F28"/>
                </a:solidFill>
                <a:latin typeface="Questrial"/>
                <a:ea typeface="Questrial"/>
                <a:cs typeface="Questrial"/>
                <a:sym typeface="Questrial"/>
              </a:defRPr>
            </a:lvl6pPr>
            <a:lvl7pPr indent="-228600" lvl="6" marL="3200400" marR="0" rtl="0" algn="l">
              <a:lnSpc>
                <a:spcPct val="95000"/>
              </a:lnSpc>
              <a:spcBef>
                <a:spcPts val="1066"/>
              </a:spcBef>
              <a:spcAft>
                <a:spcPts val="0"/>
              </a:spcAft>
              <a:buClr>
                <a:srgbClr val="08A5EF"/>
              </a:buClr>
              <a:buSzPts val="1620"/>
              <a:buFont typeface="Questrial"/>
              <a:buNone/>
              <a:defRPr b="0" i="0" sz="1200" u="none" cap="none" strike="noStrike">
                <a:solidFill>
                  <a:srgbClr val="222F28"/>
                </a:solidFill>
                <a:latin typeface="Questrial"/>
                <a:ea typeface="Questrial"/>
                <a:cs typeface="Questrial"/>
                <a:sym typeface="Questrial"/>
              </a:defRPr>
            </a:lvl7pPr>
            <a:lvl8pPr indent="-228600" lvl="7" marL="3657600" marR="0" rtl="0" algn="l">
              <a:lnSpc>
                <a:spcPct val="95000"/>
              </a:lnSpc>
              <a:spcBef>
                <a:spcPts val="1066"/>
              </a:spcBef>
              <a:spcAft>
                <a:spcPts val="0"/>
              </a:spcAft>
              <a:buClr>
                <a:srgbClr val="08A5EF"/>
              </a:buClr>
              <a:buSzPts val="1620"/>
              <a:buFont typeface="Questrial"/>
              <a:buNone/>
              <a:defRPr b="0" i="0" sz="1200" u="none" cap="none" strike="noStrike">
                <a:solidFill>
                  <a:srgbClr val="222F28"/>
                </a:solidFill>
                <a:latin typeface="Questrial"/>
                <a:ea typeface="Questrial"/>
                <a:cs typeface="Questrial"/>
                <a:sym typeface="Questrial"/>
              </a:defRPr>
            </a:lvl8pPr>
            <a:lvl9pPr indent="-228600" lvl="8" marL="4114800" marR="0" rtl="0" algn="l">
              <a:lnSpc>
                <a:spcPct val="95000"/>
              </a:lnSpc>
              <a:spcBef>
                <a:spcPts val="1066"/>
              </a:spcBef>
              <a:spcAft>
                <a:spcPts val="0"/>
              </a:spcAft>
              <a:buClr>
                <a:srgbClr val="08A5EF"/>
              </a:buClr>
              <a:buSzPts val="1620"/>
              <a:buFont typeface="Questrial"/>
              <a:buNone/>
              <a:defRPr b="0" i="0" sz="1200" u="none" cap="none" strike="noStrike">
                <a:solidFill>
                  <a:srgbClr val="222F28"/>
                </a:solidFill>
                <a:latin typeface="Questrial"/>
                <a:ea typeface="Questrial"/>
                <a:cs typeface="Questrial"/>
                <a:sym typeface="Questrial"/>
              </a:defRPr>
            </a:lvl9pPr>
          </a:lstStyle>
          <a:p/>
        </p:txBody>
      </p:sp>
      <p:sp>
        <p:nvSpPr>
          <p:cNvPr id="84" name="Google Shape;84;p10"/>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85" name="Google Shape;85;p10"/>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2400" u="none" cap="none" strike="noStrike">
                <a:solidFill>
                  <a:schemeClr val="dk1"/>
                </a:solidFill>
                <a:latin typeface="Questrial"/>
                <a:ea typeface="Questrial"/>
                <a:cs typeface="Questrial"/>
                <a:sym typeface="Questrial"/>
              </a:defRPr>
            </a:lvl9pPr>
          </a:lstStyle>
          <a:p/>
        </p:txBody>
      </p:sp>
      <p:sp>
        <p:nvSpPr>
          <p:cNvPr id="86" name="Google Shape;86;p10"/>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
          <p:cNvGrpSpPr/>
          <p:nvPr/>
        </p:nvGrpSpPr>
        <p:grpSpPr>
          <a:xfrm>
            <a:off x="1620" y="0"/>
            <a:ext cx="12189000" cy="6858000"/>
            <a:chOff x="1620" y="0"/>
            <a:chExt cx="12189000" cy="6858000"/>
          </a:xfrm>
        </p:grpSpPr>
        <p:sp>
          <p:nvSpPr>
            <p:cNvPr id="11" name="Google Shape;11;p1"/>
            <p:cNvSpPr/>
            <p:nvPr/>
          </p:nvSpPr>
          <p:spPr>
            <a:xfrm>
              <a:off x="1620" y="0"/>
              <a:ext cx="12189000" cy="6858000"/>
            </a:xfrm>
            <a:prstGeom prst="rect">
              <a:avLst/>
            </a:prstGeom>
            <a:gradFill>
              <a:gsLst>
                <a:gs pos="0">
                  <a:srgbClr val="4C661A"/>
                </a:gs>
                <a:gs pos="58000">
                  <a:srgbClr val="D5EAAE"/>
                </a:gs>
                <a:gs pos="100000">
                  <a:srgbClr val="4C661A"/>
                </a:gs>
              </a:gsLst>
              <a:lin ang="2700006" scaled="0"/>
            </a:gra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Questrial"/>
                <a:ea typeface="Questrial"/>
                <a:cs typeface="Questrial"/>
                <a:sym typeface="Questrial"/>
              </a:endParaRPr>
            </a:p>
          </p:txBody>
        </p:sp>
        <p:sp>
          <p:nvSpPr>
            <p:cNvPr id="12" name="Google Shape;12;p1"/>
            <p:cNvSpPr/>
            <p:nvPr/>
          </p:nvSpPr>
          <p:spPr>
            <a:xfrm>
              <a:off x="304721" y="0"/>
              <a:ext cx="11579400" cy="6858000"/>
            </a:xfrm>
            <a:prstGeom prst="rect">
              <a:avLst/>
            </a:prstGeom>
            <a:solidFill>
              <a:srgbClr val="EAF5D6">
                <a:alpha val="48630"/>
              </a:srgbClr>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Questrial"/>
                <a:ea typeface="Questrial"/>
                <a:cs typeface="Questrial"/>
                <a:sym typeface="Questrial"/>
              </a:endParaRPr>
            </a:p>
          </p:txBody>
        </p:sp>
      </p:grpSp>
      <p:sp>
        <p:nvSpPr>
          <p:cNvPr id="13" name="Google Shape;13;p1"/>
          <p:cNvSpPr txBox="1"/>
          <p:nvPr>
            <p:ph idx="10" type="dt"/>
          </p:nvPr>
        </p:nvSpPr>
        <p:spPr>
          <a:xfrm>
            <a:off x="1117309" y="6400801"/>
            <a:ext cx="2742600" cy="32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9pPr>
          </a:lstStyle>
          <a:p/>
        </p:txBody>
      </p:sp>
      <p:sp>
        <p:nvSpPr>
          <p:cNvPr id="14" name="Google Shape;14;p1"/>
          <p:cNvSpPr txBox="1"/>
          <p:nvPr>
            <p:ph idx="11" type="ftr"/>
          </p:nvPr>
        </p:nvSpPr>
        <p:spPr>
          <a:xfrm>
            <a:off x="3907842" y="6400801"/>
            <a:ext cx="6216300" cy="32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222F28"/>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Questrial"/>
                <a:ea typeface="Questrial"/>
                <a:cs typeface="Questrial"/>
                <a:sym typeface="Questrial"/>
              </a:defRPr>
            </a:lvl9pPr>
          </a:lstStyle>
          <a:p/>
        </p:txBody>
      </p:sp>
      <p:sp>
        <p:nvSpPr>
          <p:cNvPr id="15" name="Google Shape;15;p1"/>
          <p:cNvSpPr txBox="1"/>
          <p:nvPr>
            <p:ph idx="12" type="sldNum"/>
          </p:nvPr>
        </p:nvSpPr>
        <p:spPr>
          <a:xfrm>
            <a:off x="10167146" y="6400801"/>
            <a:ext cx="1107600" cy="320700"/>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
          <p:cNvSpPr txBox="1"/>
          <p:nvPr>
            <p:ph idx="1" type="body"/>
          </p:nvPr>
        </p:nvSpPr>
        <p:spPr>
          <a:xfrm>
            <a:off x="1117309" y="1701800"/>
            <a:ext cx="10157400" cy="4470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5000"/>
              </a:lnSpc>
              <a:spcBef>
                <a:spcPts val="1866"/>
              </a:spcBef>
              <a:spcAft>
                <a:spcPts val="0"/>
              </a:spcAft>
              <a:buClr>
                <a:srgbClr val="08A5EF"/>
              </a:buClr>
              <a:buSzPts val="2400"/>
              <a:buFont typeface="Arial"/>
              <a:buChar char="•"/>
              <a:defRPr b="0" i="0" sz="2400" u="none" cap="none" strike="noStrike">
                <a:solidFill>
                  <a:schemeClr val="dk1"/>
                </a:solidFill>
                <a:latin typeface="Questrial"/>
                <a:ea typeface="Questrial"/>
                <a:cs typeface="Questrial"/>
                <a:sym typeface="Questrial"/>
              </a:defRPr>
            </a:lvl1pPr>
            <a:lvl2pPr indent="-355600" lvl="1" marL="914400" marR="0" rtl="0" algn="l">
              <a:lnSpc>
                <a:spcPct val="95000"/>
              </a:lnSpc>
              <a:spcBef>
                <a:spcPts val="1066"/>
              </a:spcBef>
              <a:spcAft>
                <a:spcPts val="0"/>
              </a:spcAft>
              <a:buClr>
                <a:srgbClr val="08A5EF"/>
              </a:buClr>
              <a:buSzPts val="2000"/>
              <a:buFont typeface="Questrial"/>
              <a:buChar char="–"/>
              <a:defRPr b="0" i="0" sz="2000" u="none" cap="none" strike="noStrike">
                <a:solidFill>
                  <a:schemeClr val="dk1"/>
                </a:solidFill>
                <a:latin typeface="Questrial"/>
                <a:ea typeface="Questrial"/>
                <a:cs typeface="Questrial"/>
                <a:sym typeface="Questrial"/>
              </a:defRPr>
            </a:lvl2pPr>
            <a:lvl3pPr indent="-342900" lvl="2" marL="13716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3pPr>
            <a:lvl4pPr indent="-342900" lvl="3" marL="18288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4pPr>
            <a:lvl5pPr indent="-342900" lvl="4" marL="2286000" marR="0" rtl="0" algn="l">
              <a:lnSpc>
                <a:spcPct val="95000"/>
              </a:lnSpc>
              <a:spcBef>
                <a:spcPts val="1066"/>
              </a:spcBef>
              <a:spcAft>
                <a:spcPts val="0"/>
              </a:spcAft>
              <a:buClr>
                <a:srgbClr val="08A5EF"/>
              </a:buClr>
              <a:buSzPts val="1800"/>
              <a:buFont typeface="Questrial"/>
              <a:buChar char="–"/>
              <a:defRPr b="0" i="0" sz="1800" u="none" cap="none" strike="noStrike">
                <a:solidFill>
                  <a:schemeClr val="dk1"/>
                </a:solidFill>
                <a:latin typeface="Questrial"/>
                <a:ea typeface="Questrial"/>
                <a:cs typeface="Questrial"/>
                <a:sym typeface="Questrial"/>
              </a:defRPr>
            </a:lvl5pPr>
            <a:lvl6pPr indent="-331470" lvl="5" marL="27432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6pPr>
            <a:lvl7pPr indent="-331470" lvl="6" marL="32004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7pPr>
            <a:lvl8pPr indent="-331470" lvl="7" marL="36576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8pPr>
            <a:lvl9pPr indent="-331470" lvl="8" marL="4114800" marR="0" rtl="0" algn="l">
              <a:lnSpc>
                <a:spcPct val="95000"/>
              </a:lnSpc>
              <a:spcBef>
                <a:spcPts val="1066"/>
              </a:spcBef>
              <a:spcAft>
                <a:spcPts val="0"/>
              </a:spcAft>
              <a:buClr>
                <a:srgbClr val="08A5EF"/>
              </a:buClr>
              <a:buSzPts val="1620"/>
              <a:buFont typeface="Questrial"/>
              <a:buChar char="–"/>
              <a:defRPr b="0" i="0" sz="1800" u="none" cap="none" strike="noStrike">
                <a:solidFill>
                  <a:srgbClr val="222F28"/>
                </a:solidFill>
                <a:latin typeface="Questrial"/>
                <a:ea typeface="Questrial"/>
                <a:cs typeface="Questrial"/>
                <a:sym typeface="Questrial"/>
              </a:defRPr>
            </a:lvl9pPr>
          </a:lstStyle>
          <a:p/>
        </p:txBody>
      </p:sp>
      <p:sp>
        <p:nvSpPr>
          <p:cNvPr id="17" name="Google Shape;17;p1"/>
          <p:cNvSpPr txBox="1"/>
          <p:nvPr>
            <p:ph type="title"/>
          </p:nvPr>
        </p:nvSpPr>
        <p:spPr>
          <a:xfrm>
            <a:off x="1117309" y="76200"/>
            <a:ext cx="10157400" cy="1397100"/>
          </a:xfrm>
          <a:prstGeom prst="rect">
            <a:avLst/>
          </a:prstGeom>
          <a:noFill/>
          <a:ln>
            <a:noFill/>
          </a:ln>
        </p:spPr>
        <p:txBody>
          <a:bodyPr anchorCtr="0" anchor="b" bIns="91425" lIns="91425" spcFirstLastPara="1" rIns="91425" wrap="square" tIns="91425">
            <a:noAutofit/>
          </a:bodyPr>
          <a:lstStyle>
            <a:lvl1pPr lvl="0" marR="0" rtl="0" algn="l">
              <a:lnSpc>
                <a:spcPct val="85000"/>
              </a:lnSpc>
              <a:spcBef>
                <a:spcPts val="0"/>
              </a:spcBef>
              <a:spcAft>
                <a:spcPts val="0"/>
              </a:spcAft>
              <a:buClr>
                <a:srgbClr val="31521B"/>
              </a:buClr>
              <a:buSzPts val="1400"/>
              <a:buFont typeface="Questrial"/>
              <a:buNone/>
              <a:defRPr b="0" i="0" sz="4400" u="none" cap="none" strike="noStrike">
                <a:solidFill>
                  <a:srgbClr val="31521B"/>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corapeary@paps.net" TargetMode="External"/><Relationship Id="rId4" Type="http://schemas.openxmlformats.org/officeDocument/2006/relationships/hyperlink" Target="mailto:Tamiseaman@paps.net" TargetMode="External"/><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03" name="Shape 103"/>
        <p:cNvGrpSpPr/>
        <p:nvPr/>
      </p:nvGrpSpPr>
      <p:grpSpPr>
        <a:xfrm>
          <a:off x="0" y="0"/>
          <a:ext cx="0" cy="0"/>
          <a:chOff x="0" y="0"/>
          <a:chExt cx="0" cy="0"/>
        </a:xfrm>
      </p:grpSpPr>
      <p:sp>
        <p:nvSpPr>
          <p:cNvPr id="104" name="Google Shape;104;p13"/>
          <p:cNvSpPr txBox="1"/>
          <p:nvPr>
            <p:ph idx="1" type="subTitle"/>
          </p:nvPr>
        </p:nvSpPr>
        <p:spPr>
          <a:xfrm>
            <a:off x="5343800" y="3393425"/>
            <a:ext cx="6523800" cy="2940900"/>
          </a:xfrm>
          <a:prstGeom prst="rect">
            <a:avLst/>
          </a:prstGeom>
          <a:noFill/>
          <a:ln>
            <a:noFill/>
          </a:ln>
        </p:spPr>
        <p:txBody>
          <a:bodyPr anchorCtr="0" anchor="t" bIns="60925" lIns="121875" spcFirstLastPara="1" rIns="121875" wrap="square" tIns="60925">
            <a:noAutofit/>
          </a:bodyPr>
          <a:lstStyle/>
          <a:p>
            <a:pPr indent="0" lvl="0" marL="0" marR="0" rtl="0" algn="l">
              <a:lnSpc>
                <a:spcPct val="95000"/>
              </a:lnSpc>
              <a:spcBef>
                <a:spcPts val="0"/>
              </a:spcBef>
              <a:spcAft>
                <a:spcPts val="0"/>
              </a:spcAft>
              <a:buClr>
                <a:srgbClr val="08A5EF"/>
              </a:buClr>
              <a:buSzPts val="2400"/>
              <a:buFont typeface="Arial"/>
              <a:buNone/>
            </a:pPr>
            <a:r>
              <a:rPr b="1" lang="en-US" sz="3000"/>
              <a:t>Mrs. Seaman          &amp;           Ms. Peary</a:t>
            </a:r>
            <a:endParaRPr b="1" sz="3000"/>
          </a:p>
          <a:p>
            <a:pPr indent="0" lvl="0" marL="0" marR="0" rtl="0" algn="l">
              <a:lnSpc>
                <a:spcPct val="95000"/>
              </a:lnSpc>
              <a:spcBef>
                <a:spcPts val="0"/>
              </a:spcBef>
              <a:spcAft>
                <a:spcPts val="0"/>
              </a:spcAft>
              <a:buClr>
                <a:srgbClr val="08A5EF"/>
              </a:buClr>
              <a:buSzPts val="2400"/>
              <a:buFont typeface="Arial"/>
              <a:buNone/>
            </a:pPr>
            <a:r>
              <a:t/>
            </a:r>
            <a:endParaRPr b="1" sz="3000"/>
          </a:p>
          <a:p>
            <a:pPr indent="457200" lvl="0" marL="457200" marR="0" rtl="0" algn="l">
              <a:lnSpc>
                <a:spcPct val="95000"/>
              </a:lnSpc>
              <a:spcBef>
                <a:spcPts val="0"/>
              </a:spcBef>
              <a:spcAft>
                <a:spcPts val="0"/>
              </a:spcAft>
              <a:buClr>
                <a:srgbClr val="08A5EF"/>
              </a:buClr>
              <a:buSzPts val="2400"/>
              <a:buFont typeface="Arial"/>
              <a:buNone/>
            </a:pPr>
            <a:r>
              <a:rPr b="1" lang="en-US" sz="3000"/>
              <a:t>Perth Amboy High School</a:t>
            </a:r>
            <a:endParaRPr b="1" sz="3000"/>
          </a:p>
          <a:p>
            <a:pPr indent="0" lvl="0" marL="0" marR="0" rtl="0" algn="l">
              <a:lnSpc>
                <a:spcPct val="95000"/>
              </a:lnSpc>
              <a:spcBef>
                <a:spcPts val="0"/>
              </a:spcBef>
              <a:spcAft>
                <a:spcPts val="0"/>
              </a:spcAft>
              <a:buClr>
                <a:srgbClr val="08A5EF"/>
              </a:buClr>
              <a:buSzPts val="2400"/>
              <a:buFont typeface="Arial"/>
              <a:buNone/>
            </a:pPr>
            <a:r>
              <a:rPr b="1" lang="en-US" sz="3000"/>
              <a:t> 		Freshman Academy</a:t>
            </a:r>
            <a:endParaRPr b="1" sz="3000"/>
          </a:p>
          <a:p>
            <a:pPr indent="457200" lvl="0" marL="457200" marR="0" rtl="0" algn="l">
              <a:lnSpc>
                <a:spcPct val="95000"/>
              </a:lnSpc>
              <a:spcBef>
                <a:spcPts val="0"/>
              </a:spcBef>
              <a:spcAft>
                <a:spcPts val="0"/>
              </a:spcAft>
              <a:buClr>
                <a:srgbClr val="08A5EF"/>
              </a:buClr>
              <a:buSzPts val="2400"/>
              <a:buFont typeface="Arial"/>
              <a:buNone/>
            </a:pPr>
            <a:r>
              <a:rPr b="1" lang="en-US" sz="3000"/>
              <a:t>2024-2025 School Year</a:t>
            </a:r>
            <a:endParaRPr b="1" sz="3000"/>
          </a:p>
        </p:txBody>
      </p:sp>
      <p:pic>
        <p:nvPicPr>
          <p:cNvPr id="105" name="Google Shape;105;p13"/>
          <p:cNvPicPr preferRelativeResize="0"/>
          <p:nvPr/>
        </p:nvPicPr>
        <p:blipFill rotWithShape="1">
          <a:blip r:embed="rId3">
            <a:alphaModFix/>
          </a:blip>
          <a:srcRect b="0" l="0" r="0" t="0"/>
          <a:stretch/>
        </p:blipFill>
        <p:spPr>
          <a:xfrm>
            <a:off x="4755561" y="452613"/>
            <a:ext cx="2439263" cy="2940800"/>
          </a:xfrm>
          <a:prstGeom prst="rect">
            <a:avLst/>
          </a:prstGeom>
          <a:noFill/>
          <a:ln>
            <a:noFill/>
          </a:ln>
        </p:spPr>
      </p:pic>
      <p:pic>
        <p:nvPicPr>
          <p:cNvPr id="106" name="Google Shape;106;p13"/>
          <p:cNvPicPr preferRelativeResize="0"/>
          <p:nvPr/>
        </p:nvPicPr>
        <p:blipFill>
          <a:blip r:embed="rId4">
            <a:alphaModFix/>
          </a:blip>
          <a:stretch>
            <a:fillRect/>
          </a:stretch>
        </p:blipFill>
        <p:spPr>
          <a:xfrm>
            <a:off x="0" y="0"/>
            <a:ext cx="5163774" cy="6967175"/>
          </a:xfrm>
          <a:prstGeom prst="rect">
            <a:avLst/>
          </a:prstGeom>
          <a:noFill/>
          <a:ln>
            <a:noFill/>
          </a:ln>
        </p:spPr>
      </p:pic>
      <p:pic>
        <p:nvPicPr>
          <p:cNvPr id="107" name="Google Shape;107;p13"/>
          <p:cNvPicPr preferRelativeResize="0"/>
          <p:nvPr/>
        </p:nvPicPr>
        <p:blipFill>
          <a:blip r:embed="rId5">
            <a:alphaModFix/>
          </a:blip>
          <a:stretch>
            <a:fillRect/>
          </a:stretch>
        </p:blipFill>
        <p:spPr>
          <a:xfrm>
            <a:off x="9522100" y="532088"/>
            <a:ext cx="2345500" cy="2781875"/>
          </a:xfrm>
          <a:prstGeom prst="rect">
            <a:avLst/>
          </a:prstGeom>
          <a:noFill/>
          <a:ln>
            <a:noFill/>
          </a:ln>
        </p:spPr>
      </p:pic>
      <p:pic>
        <p:nvPicPr>
          <p:cNvPr id="108" name="Google Shape;108;p13"/>
          <p:cNvPicPr preferRelativeResize="0"/>
          <p:nvPr/>
        </p:nvPicPr>
        <p:blipFill>
          <a:blip r:embed="rId6">
            <a:alphaModFix/>
          </a:blip>
          <a:stretch>
            <a:fillRect/>
          </a:stretch>
        </p:blipFill>
        <p:spPr>
          <a:xfrm>
            <a:off x="7295301" y="218100"/>
            <a:ext cx="2126326" cy="3175325"/>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idx="1" type="body"/>
          </p:nvPr>
        </p:nvSpPr>
        <p:spPr>
          <a:xfrm>
            <a:off x="1117300" y="450200"/>
            <a:ext cx="10157400" cy="6407700"/>
          </a:xfrm>
          <a:prstGeom prst="rect">
            <a:avLst/>
          </a:prstGeom>
          <a:noFill/>
          <a:ln>
            <a:noFill/>
          </a:ln>
        </p:spPr>
        <p:txBody>
          <a:bodyPr anchorCtr="0" anchor="t" bIns="60925" lIns="121875" spcFirstLastPara="1" rIns="121875" wrap="square" tIns="60925">
            <a:noAutofit/>
          </a:bodyPr>
          <a:lstStyle/>
          <a:p>
            <a:pPr indent="-374650" lvl="0" marL="457200" marR="0" rtl="0" algn="l">
              <a:lnSpc>
                <a:spcPct val="95000"/>
              </a:lnSpc>
              <a:spcBef>
                <a:spcPts val="0"/>
              </a:spcBef>
              <a:spcAft>
                <a:spcPts val="0"/>
              </a:spcAft>
              <a:buSzPts val="2300"/>
              <a:buAutoNum type="arabicPeriod"/>
            </a:pPr>
            <a:r>
              <a:rPr lang="en-US" sz="2300"/>
              <a:t>Students will come to class consistently and on time</a:t>
            </a:r>
            <a:endParaRPr sz="2300"/>
          </a:p>
          <a:p>
            <a:pPr indent="-374650" lvl="0" marL="457200" marR="0" rtl="0" algn="l">
              <a:lnSpc>
                <a:spcPct val="95000"/>
              </a:lnSpc>
              <a:spcBef>
                <a:spcPts val="0"/>
              </a:spcBef>
              <a:spcAft>
                <a:spcPts val="0"/>
              </a:spcAft>
              <a:buSzPts val="2300"/>
              <a:buAutoNum type="arabicPeriod"/>
            </a:pPr>
            <a:r>
              <a:rPr lang="en-US" sz="2300"/>
              <a:t>Students will bring their computer charged</a:t>
            </a:r>
            <a:endParaRPr sz="2300"/>
          </a:p>
          <a:p>
            <a:pPr indent="-374650" lvl="0" marL="457200" marR="0" rtl="0" algn="l">
              <a:lnSpc>
                <a:spcPct val="95000"/>
              </a:lnSpc>
              <a:spcBef>
                <a:spcPts val="0"/>
              </a:spcBef>
              <a:spcAft>
                <a:spcPts val="0"/>
              </a:spcAft>
              <a:buSzPts val="2300"/>
              <a:buAutoNum type="arabicPeriod"/>
            </a:pPr>
            <a:r>
              <a:rPr lang="en-US" sz="2300"/>
              <a:t>Students are in appropriate school uniform (no hoodies or crocs in sports mode.)</a:t>
            </a:r>
            <a:endParaRPr sz="2300"/>
          </a:p>
          <a:p>
            <a:pPr indent="-374650" lvl="0" marL="457200" marR="0" rtl="0" algn="l">
              <a:lnSpc>
                <a:spcPct val="95000"/>
              </a:lnSpc>
              <a:spcBef>
                <a:spcPts val="0"/>
              </a:spcBef>
              <a:spcAft>
                <a:spcPts val="0"/>
              </a:spcAft>
              <a:buSzPts val="2300"/>
              <a:buAutoNum type="arabicPeriod"/>
            </a:pPr>
            <a:r>
              <a:rPr lang="en-US" sz="2300"/>
              <a:t>Students are not permitted to use Cell Phone during class- place in holder in the beginning of class along with backpack</a:t>
            </a:r>
            <a:endParaRPr sz="2300"/>
          </a:p>
          <a:p>
            <a:pPr indent="-374650" lvl="0" marL="457200" marR="0" rtl="0" algn="l">
              <a:lnSpc>
                <a:spcPct val="95000"/>
              </a:lnSpc>
              <a:spcBef>
                <a:spcPts val="0"/>
              </a:spcBef>
              <a:spcAft>
                <a:spcPts val="0"/>
              </a:spcAft>
              <a:buSzPts val="2300"/>
              <a:buAutoNum type="arabicPeriod"/>
            </a:pPr>
            <a:r>
              <a:rPr lang="en-US" sz="2300"/>
              <a:t>Students are not allowed to chew gum/eat food during class</a:t>
            </a:r>
            <a:endParaRPr sz="2300"/>
          </a:p>
          <a:p>
            <a:pPr indent="-374650" lvl="0" marL="457200" marR="0" rtl="0" algn="l">
              <a:lnSpc>
                <a:spcPct val="95000"/>
              </a:lnSpc>
              <a:spcBef>
                <a:spcPts val="0"/>
              </a:spcBef>
              <a:spcAft>
                <a:spcPts val="0"/>
              </a:spcAft>
              <a:buSzPts val="2300"/>
              <a:buAutoNum type="arabicPeriod"/>
            </a:pPr>
            <a:r>
              <a:rPr lang="en-US" sz="2300"/>
              <a:t>Bullying, Cyber-bullying and Cursing are not allowed</a:t>
            </a:r>
            <a:endParaRPr sz="2300"/>
          </a:p>
          <a:p>
            <a:pPr indent="-374650" lvl="0" marL="457200" marR="0" rtl="0" algn="l">
              <a:lnSpc>
                <a:spcPct val="95000"/>
              </a:lnSpc>
              <a:spcBef>
                <a:spcPts val="0"/>
              </a:spcBef>
              <a:spcAft>
                <a:spcPts val="0"/>
              </a:spcAft>
              <a:buSzPts val="2300"/>
              <a:buAutoNum type="arabicPeriod"/>
            </a:pPr>
            <a:r>
              <a:rPr lang="en-US" sz="2300"/>
              <a:t>Students hand in all work on a timely basis, unless otherwise instructed.</a:t>
            </a:r>
            <a:endParaRPr sz="2300"/>
          </a:p>
          <a:p>
            <a:pPr indent="-374650" lvl="0" marL="457200" marR="0" rtl="0" algn="l">
              <a:lnSpc>
                <a:spcPct val="95000"/>
              </a:lnSpc>
              <a:spcBef>
                <a:spcPts val="0"/>
              </a:spcBef>
              <a:spcAft>
                <a:spcPts val="0"/>
              </a:spcAft>
              <a:buSzPts val="2300"/>
              <a:buAutoNum type="arabicPeriod"/>
            </a:pPr>
            <a:r>
              <a:rPr lang="en-US" sz="2300"/>
              <a:t>Classroom Discussion/ Participation is encouraged</a:t>
            </a:r>
            <a:endParaRPr sz="2300"/>
          </a:p>
          <a:p>
            <a:pPr indent="-374650" lvl="0" marL="457200" marR="0" rtl="0" algn="l">
              <a:lnSpc>
                <a:spcPct val="95000"/>
              </a:lnSpc>
              <a:spcBef>
                <a:spcPts val="0"/>
              </a:spcBef>
              <a:spcAft>
                <a:spcPts val="0"/>
              </a:spcAft>
              <a:buSzPts val="2300"/>
              <a:buAutoNum type="arabicPeriod"/>
            </a:pPr>
            <a:r>
              <a:rPr lang="en-US" sz="2300"/>
              <a:t>Take Notes and Stay Focused</a:t>
            </a:r>
            <a:endParaRPr sz="2300"/>
          </a:p>
          <a:p>
            <a:pPr indent="-374650" lvl="0" marL="457200" marR="0" rtl="0" algn="l">
              <a:lnSpc>
                <a:spcPct val="95000"/>
              </a:lnSpc>
              <a:spcBef>
                <a:spcPts val="0"/>
              </a:spcBef>
              <a:spcAft>
                <a:spcPts val="0"/>
              </a:spcAft>
              <a:buSzPts val="2300"/>
              <a:buAutoNum type="arabicPeriod"/>
            </a:pPr>
            <a:r>
              <a:rPr lang="en-US" sz="2300"/>
              <a:t>Small Group Work Participation and Cooperation </a:t>
            </a:r>
            <a:endParaRPr sz="2300"/>
          </a:p>
          <a:p>
            <a:pPr indent="-374650" lvl="0" marL="457200" marR="0" rtl="0" algn="l">
              <a:lnSpc>
                <a:spcPct val="95000"/>
              </a:lnSpc>
              <a:spcBef>
                <a:spcPts val="0"/>
              </a:spcBef>
              <a:spcAft>
                <a:spcPts val="0"/>
              </a:spcAft>
              <a:buSzPts val="2300"/>
              <a:buAutoNum type="arabicPeriod"/>
            </a:pPr>
            <a:r>
              <a:rPr lang="en-US" sz="2300"/>
              <a:t>Practice Activity/Lab Work</a:t>
            </a:r>
            <a:endParaRPr sz="2300"/>
          </a:p>
          <a:p>
            <a:pPr indent="-374650" lvl="0" marL="457200" marR="0" rtl="0" algn="l">
              <a:lnSpc>
                <a:spcPct val="95000"/>
              </a:lnSpc>
              <a:spcBef>
                <a:spcPts val="0"/>
              </a:spcBef>
              <a:spcAft>
                <a:spcPts val="0"/>
              </a:spcAft>
              <a:buSzPts val="2300"/>
              <a:buAutoNum type="arabicPeriod"/>
            </a:pPr>
            <a:r>
              <a:rPr lang="en-US" sz="2300"/>
              <a:t>Respect Others and yourself</a:t>
            </a:r>
            <a:endParaRPr sz="2300"/>
          </a:p>
          <a:p>
            <a:pPr indent="-374650" lvl="0" marL="457200" marR="0" rtl="0" algn="l">
              <a:lnSpc>
                <a:spcPct val="95000"/>
              </a:lnSpc>
              <a:spcBef>
                <a:spcPts val="0"/>
              </a:spcBef>
              <a:spcAft>
                <a:spcPts val="0"/>
              </a:spcAft>
              <a:buSzPts val="2300"/>
              <a:buAutoNum type="arabicPeriod"/>
            </a:pPr>
            <a:r>
              <a:rPr lang="en-US" sz="2300"/>
              <a:t>Respect Property of others and the school </a:t>
            </a:r>
            <a:endParaRPr sz="2300"/>
          </a:p>
          <a:p>
            <a:pPr indent="-374650" lvl="0" marL="457200" marR="0" rtl="0" algn="l">
              <a:lnSpc>
                <a:spcPct val="95000"/>
              </a:lnSpc>
              <a:spcBef>
                <a:spcPts val="0"/>
              </a:spcBef>
              <a:spcAft>
                <a:spcPts val="0"/>
              </a:spcAft>
              <a:buSzPts val="2300"/>
              <a:buAutoNum type="arabicPeriod"/>
            </a:pPr>
            <a:r>
              <a:rPr lang="en-US" sz="2300"/>
              <a:t>Stay on Task </a:t>
            </a:r>
            <a:endParaRPr sz="2300"/>
          </a:p>
          <a:p>
            <a:pPr indent="-374650" lvl="0" marL="457200" marR="0" rtl="0" algn="l">
              <a:lnSpc>
                <a:spcPct val="95000"/>
              </a:lnSpc>
              <a:spcBef>
                <a:spcPts val="0"/>
              </a:spcBef>
              <a:spcAft>
                <a:spcPts val="0"/>
              </a:spcAft>
              <a:buSzPts val="2300"/>
              <a:buAutoNum type="arabicPeriod"/>
            </a:pPr>
            <a:r>
              <a:rPr lang="en-US" sz="2300"/>
              <a:t>Use Technology Responsibly</a:t>
            </a:r>
            <a:endParaRPr sz="2300"/>
          </a:p>
          <a:p>
            <a:pPr indent="-374650" lvl="0" marL="457200" marR="0" rtl="0" algn="l">
              <a:lnSpc>
                <a:spcPct val="95000"/>
              </a:lnSpc>
              <a:spcBef>
                <a:spcPts val="0"/>
              </a:spcBef>
              <a:spcAft>
                <a:spcPts val="0"/>
              </a:spcAft>
              <a:buSzPts val="2300"/>
              <a:buAutoNum type="arabicPeriod"/>
            </a:pPr>
            <a:r>
              <a:rPr lang="en-US" sz="2300"/>
              <a:t>Explore, Have Fun and Try your best</a:t>
            </a:r>
            <a:endParaRPr sz="2300"/>
          </a:p>
          <a:p>
            <a:pPr indent="-374650" lvl="0" marL="457200" marR="0" rtl="0" algn="l">
              <a:lnSpc>
                <a:spcPct val="95000"/>
              </a:lnSpc>
              <a:spcBef>
                <a:spcPts val="0"/>
              </a:spcBef>
              <a:spcAft>
                <a:spcPts val="0"/>
              </a:spcAft>
              <a:buSzPts val="2300"/>
              <a:buAutoNum type="arabicPeriod"/>
            </a:pPr>
            <a:r>
              <a:rPr lang="en-US" sz="2300"/>
              <a:t>Ask for help if you don’t understand</a:t>
            </a:r>
            <a:endParaRPr sz="2300"/>
          </a:p>
          <a:p>
            <a:pPr indent="0" lvl="0" marL="0" marR="0" rtl="0" algn="l">
              <a:lnSpc>
                <a:spcPct val="95000"/>
              </a:lnSpc>
              <a:spcBef>
                <a:spcPts val="0"/>
              </a:spcBef>
              <a:spcAft>
                <a:spcPts val="0"/>
              </a:spcAft>
              <a:buSzPts val="2400"/>
              <a:buNone/>
            </a:pPr>
            <a:r>
              <a:t/>
            </a:r>
            <a:endParaRPr sz="2300"/>
          </a:p>
          <a:p>
            <a:pPr indent="-185290" lvl="1" marL="731392" marR="0" rtl="0" algn="l">
              <a:lnSpc>
                <a:spcPct val="95000"/>
              </a:lnSpc>
              <a:spcBef>
                <a:spcPts val="1066"/>
              </a:spcBef>
              <a:spcAft>
                <a:spcPts val="0"/>
              </a:spcAft>
              <a:buClr>
                <a:srgbClr val="08A5EF"/>
              </a:buClr>
              <a:buSzPts val="2000"/>
              <a:buFont typeface="Questrial"/>
              <a:buNone/>
            </a:pPr>
            <a:r>
              <a:t/>
            </a:r>
            <a:endParaRPr b="0" i="0" sz="1900" u="none" cap="none" strike="noStrike">
              <a:solidFill>
                <a:schemeClr val="dk1"/>
              </a:solidFill>
              <a:latin typeface="Questrial"/>
              <a:ea typeface="Questrial"/>
              <a:cs typeface="Questrial"/>
              <a:sym typeface="Questrial"/>
            </a:endParaRPr>
          </a:p>
        </p:txBody>
      </p:sp>
      <p:sp>
        <p:nvSpPr>
          <p:cNvPr id="176" name="Google Shape;176;p22"/>
          <p:cNvSpPr txBox="1"/>
          <p:nvPr>
            <p:ph type="title"/>
          </p:nvPr>
        </p:nvSpPr>
        <p:spPr>
          <a:xfrm>
            <a:off x="1117300" y="-118900"/>
            <a:ext cx="10157400" cy="569100"/>
          </a:xfrm>
          <a:prstGeom prst="rect">
            <a:avLst/>
          </a:prstGeom>
          <a:noFill/>
          <a:ln>
            <a:noFill/>
          </a:ln>
        </p:spPr>
        <p:txBody>
          <a:bodyPr anchorCtr="0" anchor="b" bIns="60925" lIns="121875" spcFirstLastPara="1" rIns="121875" wrap="square" tIns="60925">
            <a:noAutofit/>
          </a:bodyPr>
          <a:lstStyle/>
          <a:p>
            <a:pPr indent="0" lvl="0" marL="0" marR="0" rtl="0" algn="l">
              <a:lnSpc>
                <a:spcPct val="85000"/>
              </a:lnSpc>
              <a:spcBef>
                <a:spcPts val="0"/>
              </a:spcBef>
              <a:spcAft>
                <a:spcPts val="0"/>
              </a:spcAft>
              <a:buClr>
                <a:srgbClr val="31521B"/>
              </a:buClr>
              <a:buSzPts val="1400"/>
              <a:buFont typeface="Questrial"/>
              <a:buNone/>
            </a:pPr>
            <a:r>
              <a:rPr b="1" i="0" lang="en-US" sz="2900" u="none" cap="none" strike="noStrike">
                <a:solidFill>
                  <a:srgbClr val="31521B"/>
                </a:solidFill>
              </a:rPr>
              <a:t>Classroom Policies</a:t>
            </a:r>
            <a:r>
              <a:rPr b="0" i="0" lang="en-US" sz="3500" u="none" cap="none" strike="noStrike">
                <a:solidFill>
                  <a:srgbClr val="31521B"/>
                </a:solidFill>
                <a:latin typeface="Questrial"/>
                <a:ea typeface="Questrial"/>
                <a:cs typeface="Questrial"/>
                <a:sym typeface="Questrial"/>
              </a:rPr>
              <a:t> </a:t>
            </a:r>
            <a:r>
              <a:rPr lang="en-US" sz="3500"/>
              <a:t>(</a:t>
            </a:r>
            <a:r>
              <a:rPr lang="en-US" sz="2600"/>
              <a:t>Failure to follow will result in documentation)</a:t>
            </a:r>
            <a:endParaRPr b="0" i="0" sz="2600" u="none" cap="none" strike="noStrike">
              <a:solidFill>
                <a:srgbClr val="31521B"/>
              </a:solidFill>
              <a:latin typeface="Questrial"/>
              <a:ea typeface="Questrial"/>
              <a:cs typeface="Questrial"/>
              <a:sym typeface="Questrial"/>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txBox="1"/>
          <p:nvPr>
            <p:ph type="title"/>
          </p:nvPr>
        </p:nvSpPr>
        <p:spPr>
          <a:xfrm>
            <a:off x="1117300" y="76200"/>
            <a:ext cx="10157400" cy="734100"/>
          </a:xfrm>
          <a:prstGeom prst="rect">
            <a:avLst/>
          </a:prstGeom>
          <a:noFill/>
          <a:ln>
            <a:noFill/>
          </a:ln>
        </p:spPr>
        <p:txBody>
          <a:bodyPr anchorCtr="0" anchor="b" bIns="60925" lIns="121875" spcFirstLastPara="1" rIns="121875" wrap="square" tIns="60925">
            <a:noAutofit/>
          </a:bodyPr>
          <a:lstStyle/>
          <a:p>
            <a:pPr indent="0" lvl="0" marL="0" marR="0" rtl="0" algn="l">
              <a:lnSpc>
                <a:spcPct val="85000"/>
              </a:lnSpc>
              <a:spcBef>
                <a:spcPts val="0"/>
              </a:spcBef>
              <a:spcAft>
                <a:spcPts val="0"/>
              </a:spcAft>
              <a:buClr>
                <a:srgbClr val="31521B"/>
              </a:buClr>
              <a:buSzPts val="1400"/>
              <a:buFont typeface="Questrial"/>
              <a:buNone/>
            </a:pPr>
            <a:r>
              <a:rPr b="0" i="0" lang="en-US" sz="4400" u="none" cap="none" strike="noStrike">
                <a:solidFill>
                  <a:srgbClr val="31521B"/>
                </a:solidFill>
                <a:latin typeface="Questrial"/>
                <a:ea typeface="Questrial"/>
                <a:cs typeface="Questrial"/>
                <a:sym typeface="Questrial"/>
              </a:rPr>
              <a:t>Questions/Answer</a:t>
            </a:r>
            <a:r>
              <a:rPr lang="en-US"/>
              <a:t>s</a:t>
            </a:r>
            <a:endParaRPr b="0" i="0" sz="4400" u="none" cap="none" strike="noStrike">
              <a:solidFill>
                <a:srgbClr val="31521B"/>
              </a:solidFill>
              <a:latin typeface="Questrial"/>
              <a:ea typeface="Questrial"/>
              <a:cs typeface="Questrial"/>
              <a:sym typeface="Questrial"/>
            </a:endParaRPr>
          </a:p>
        </p:txBody>
      </p:sp>
      <p:pic>
        <p:nvPicPr>
          <p:cNvPr id="182" name="Google Shape;182;p23"/>
          <p:cNvPicPr preferRelativeResize="0"/>
          <p:nvPr/>
        </p:nvPicPr>
        <p:blipFill rotWithShape="1">
          <a:blip r:embed="rId3">
            <a:alphaModFix/>
          </a:blip>
          <a:srcRect b="0" l="0" r="0" t="0"/>
          <a:stretch/>
        </p:blipFill>
        <p:spPr>
          <a:xfrm>
            <a:off x="2850850" y="1401969"/>
            <a:ext cx="7578725" cy="5043300"/>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4"/>
          <p:cNvSpPr txBox="1"/>
          <p:nvPr>
            <p:ph idx="1" type="body"/>
          </p:nvPr>
        </p:nvSpPr>
        <p:spPr>
          <a:xfrm>
            <a:off x="202675" y="1375925"/>
            <a:ext cx="11777400" cy="4787400"/>
          </a:xfrm>
          <a:prstGeom prst="rect">
            <a:avLst/>
          </a:prstGeom>
          <a:noFill/>
          <a:ln>
            <a:noFill/>
          </a:ln>
        </p:spPr>
        <p:txBody>
          <a:bodyPr anchorCtr="0" anchor="t" bIns="60925" lIns="121875" spcFirstLastPara="1" rIns="121875" wrap="square" tIns="60925">
            <a:noAutofit/>
          </a:bodyPr>
          <a:lstStyle/>
          <a:p>
            <a:pPr indent="0" lvl="0" marL="0" marR="0" rtl="0" algn="l">
              <a:lnSpc>
                <a:spcPct val="95000"/>
              </a:lnSpc>
              <a:spcBef>
                <a:spcPts val="1866"/>
              </a:spcBef>
              <a:spcAft>
                <a:spcPts val="0"/>
              </a:spcAft>
              <a:buClr>
                <a:schemeClr val="dk1"/>
              </a:buClr>
              <a:buSzPts val="1100"/>
              <a:buFont typeface="Arial"/>
              <a:buNone/>
            </a:pPr>
            <a:r>
              <a:t/>
            </a:r>
            <a:endParaRPr sz="900">
              <a:solidFill>
                <a:srgbClr val="262524"/>
              </a:solidFill>
              <a:highlight>
                <a:srgbClr val="FFFFFF"/>
              </a:highlight>
              <a:latin typeface="Georgia"/>
              <a:ea typeface="Georgia"/>
              <a:cs typeface="Georgia"/>
              <a:sym typeface="Georgia"/>
            </a:endParaRPr>
          </a:p>
          <a:p>
            <a:pPr indent="0" lvl="0" marL="0" marR="0" rtl="0" algn="l">
              <a:lnSpc>
                <a:spcPct val="95000"/>
              </a:lnSpc>
              <a:spcBef>
                <a:spcPts val="1866"/>
              </a:spcBef>
              <a:spcAft>
                <a:spcPts val="0"/>
              </a:spcAft>
              <a:buClr>
                <a:schemeClr val="dk1"/>
              </a:buClr>
              <a:buSzPts val="1100"/>
              <a:buFont typeface="Arial"/>
              <a:buNone/>
            </a:pPr>
            <a:r>
              <a:rPr lang="en-US" sz="900">
                <a:solidFill>
                  <a:srgbClr val="262524"/>
                </a:solidFill>
                <a:highlight>
                  <a:srgbClr val="FFFFFF"/>
                </a:highlight>
                <a:latin typeface="Georgia"/>
                <a:ea typeface="Georgia"/>
                <a:cs typeface="Georgia"/>
                <a:sym typeface="Georgia"/>
              </a:rPr>
              <a:t> </a:t>
            </a:r>
            <a:r>
              <a:rPr lang="en-US"/>
              <a:t>Grading is based on accumulated points from both formative and summative assessments such as:</a:t>
            </a:r>
            <a:endParaRPr/>
          </a:p>
          <a:p>
            <a:pPr indent="0" lvl="0" marL="0" marR="0" rtl="0" algn="l">
              <a:lnSpc>
                <a:spcPct val="95000"/>
              </a:lnSpc>
              <a:spcBef>
                <a:spcPts val="1866"/>
              </a:spcBef>
              <a:spcAft>
                <a:spcPts val="0"/>
              </a:spcAft>
              <a:buSzPts val="2400"/>
              <a:buNone/>
            </a:pPr>
            <a:r>
              <a:rPr lang="en-US"/>
              <a:t>Tests, Quizzes (60%) , Classwork (35%), Homework, Notes (5%)  </a:t>
            </a:r>
            <a:endParaRPr/>
          </a:p>
          <a:p>
            <a:pPr indent="0" lvl="0" marL="0" marR="0" rtl="0" algn="l">
              <a:lnSpc>
                <a:spcPct val="95000"/>
              </a:lnSpc>
              <a:spcBef>
                <a:spcPts val="1866"/>
              </a:spcBef>
              <a:spcAft>
                <a:spcPts val="0"/>
              </a:spcAft>
              <a:buSzPts val="2400"/>
              <a:buNone/>
            </a:pPr>
            <a:r>
              <a:t/>
            </a:r>
            <a:endParaRPr/>
          </a:p>
          <a:p>
            <a:pPr indent="0" lvl="0" marL="0" marR="0" rtl="0" algn="l">
              <a:lnSpc>
                <a:spcPct val="95000"/>
              </a:lnSpc>
              <a:spcBef>
                <a:spcPts val="1866"/>
              </a:spcBef>
              <a:spcAft>
                <a:spcPts val="0"/>
              </a:spcAft>
              <a:buSzPts val="2400"/>
              <a:buNone/>
            </a:pPr>
            <a:r>
              <a:t/>
            </a:r>
            <a:endParaRPr/>
          </a:p>
          <a:p>
            <a:pPr indent="0" lvl="0" marL="0" marR="0" rtl="0" algn="l">
              <a:lnSpc>
                <a:spcPct val="95000"/>
              </a:lnSpc>
              <a:spcBef>
                <a:spcPts val="1866"/>
              </a:spcBef>
              <a:spcAft>
                <a:spcPts val="0"/>
              </a:spcAft>
              <a:buSzPts val="2400"/>
              <a:buNone/>
            </a:pPr>
            <a:r>
              <a:t/>
            </a:r>
            <a:endParaRPr/>
          </a:p>
          <a:p>
            <a:pPr indent="0" lvl="0" marL="0" marR="0" rtl="0" algn="l">
              <a:lnSpc>
                <a:spcPct val="95000"/>
              </a:lnSpc>
              <a:spcBef>
                <a:spcPts val="1866"/>
              </a:spcBef>
              <a:spcAft>
                <a:spcPts val="0"/>
              </a:spcAft>
              <a:buSzPts val="2400"/>
              <a:buNone/>
            </a:pPr>
            <a:r>
              <a:t/>
            </a:r>
            <a:endParaRPr/>
          </a:p>
          <a:p>
            <a:pPr indent="0" lvl="0" marL="0" rtl="0" algn="ctr">
              <a:lnSpc>
                <a:spcPct val="115000"/>
              </a:lnSpc>
              <a:spcBef>
                <a:spcPts val="0"/>
              </a:spcBef>
              <a:spcAft>
                <a:spcPts val="0"/>
              </a:spcAft>
              <a:buSzPts val="2400"/>
              <a:buNone/>
            </a:pPr>
            <a:r>
              <a:t/>
            </a:r>
            <a:endParaRPr b="1" sz="900">
              <a:solidFill>
                <a:srgbClr val="4B0082"/>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SzPts val="2400"/>
              <a:buNone/>
            </a:pPr>
            <a:r>
              <a:t/>
            </a:r>
            <a:endParaRPr/>
          </a:p>
        </p:txBody>
      </p:sp>
      <p:sp>
        <p:nvSpPr>
          <p:cNvPr id="188" name="Google Shape;188;p24"/>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Autofit/>
          </a:bodyPr>
          <a:lstStyle/>
          <a:p>
            <a:pPr indent="0" lvl="0" marL="0" marR="0" rtl="0" algn="l">
              <a:lnSpc>
                <a:spcPct val="85000"/>
              </a:lnSpc>
              <a:spcBef>
                <a:spcPts val="0"/>
              </a:spcBef>
              <a:spcAft>
                <a:spcPts val="0"/>
              </a:spcAft>
              <a:buClr>
                <a:srgbClr val="31521B"/>
              </a:buClr>
              <a:buSzPts val="1400"/>
              <a:buFont typeface="Questrial"/>
              <a:buNone/>
            </a:pPr>
            <a:r>
              <a:rPr b="0" i="0" lang="en-US" sz="4400" u="none" cap="none" strike="noStrike">
                <a:solidFill>
                  <a:srgbClr val="31521B"/>
                </a:solidFill>
                <a:latin typeface="Questrial"/>
                <a:ea typeface="Questrial"/>
                <a:cs typeface="Questrial"/>
                <a:sym typeface="Questrial"/>
              </a:rPr>
              <a:t>Grading</a:t>
            </a:r>
            <a:endParaRPr b="0" i="0" sz="4400" u="none" cap="none" strike="noStrike">
              <a:solidFill>
                <a:srgbClr val="31521B"/>
              </a:solidFill>
              <a:latin typeface="Questrial"/>
              <a:ea typeface="Questrial"/>
              <a:cs typeface="Questrial"/>
              <a:sym typeface="Questrial"/>
            </a:endParaRPr>
          </a:p>
        </p:txBody>
      </p:sp>
      <p:pic>
        <p:nvPicPr>
          <p:cNvPr id="189" name="Google Shape;189;p24"/>
          <p:cNvPicPr preferRelativeResize="0"/>
          <p:nvPr/>
        </p:nvPicPr>
        <p:blipFill rotWithShape="1">
          <a:blip r:embed="rId3">
            <a:alphaModFix/>
          </a:blip>
          <a:srcRect b="0" l="0" r="0" t="0"/>
          <a:stretch/>
        </p:blipFill>
        <p:spPr>
          <a:xfrm>
            <a:off x="5575300" y="4156350"/>
            <a:ext cx="1691922" cy="1397000"/>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Autofit/>
          </a:bodyPr>
          <a:lstStyle/>
          <a:p>
            <a:pPr indent="-381000" lvl="0" marL="457200" marR="0" rtl="0" algn="l">
              <a:lnSpc>
                <a:spcPct val="95000"/>
              </a:lnSpc>
              <a:spcBef>
                <a:spcPts val="0"/>
              </a:spcBef>
              <a:spcAft>
                <a:spcPts val="0"/>
              </a:spcAft>
              <a:buSzPts val="2400"/>
              <a:buChar char="•"/>
            </a:pPr>
            <a:r>
              <a:rPr b="1" lang="en-US"/>
              <a:t>Serve as Mentors</a:t>
            </a:r>
            <a:endParaRPr b="1"/>
          </a:p>
          <a:p>
            <a:pPr indent="-381000" lvl="0" marL="457200" marR="0" rtl="0" algn="l">
              <a:lnSpc>
                <a:spcPct val="95000"/>
              </a:lnSpc>
              <a:spcBef>
                <a:spcPts val="0"/>
              </a:spcBef>
              <a:spcAft>
                <a:spcPts val="0"/>
              </a:spcAft>
              <a:buSzPts val="2400"/>
              <a:buChar char="•"/>
            </a:pPr>
            <a:r>
              <a:rPr b="1" lang="en-US"/>
              <a:t>Instill the Love of Learning</a:t>
            </a:r>
            <a:endParaRPr b="1"/>
          </a:p>
          <a:p>
            <a:pPr indent="-381000" lvl="0" marL="457200" marR="0" rtl="0" algn="l">
              <a:lnSpc>
                <a:spcPct val="95000"/>
              </a:lnSpc>
              <a:spcBef>
                <a:spcPts val="0"/>
              </a:spcBef>
              <a:spcAft>
                <a:spcPts val="0"/>
              </a:spcAft>
              <a:buSzPts val="2400"/>
              <a:buChar char="•"/>
            </a:pPr>
            <a:r>
              <a:rPr b="1" lang="en-US"/>
              <a:t>Keep Students Engaged</a:t>
            </a:r>
            <a:endParaRPr b="1"/>
          </a:p>
          <a:p>
            <a:pPr indent="-381000" lvl="0" marL="457200" marR="0" rtl="0" algn="l">
              <a:lnSpc>
                <a:spcPct val="95000"/>
              </a:lnSpc>
              <a:spcBef>
                <a:spcPts val="0"/>
              </a:spcBef>
              <a:spcAft>
                <a:spcPts val="0"/>
              </a:spcAft>
              <a:buSzPts val="2400"/>
              <a:buChar char="•"/>
            </a:pPr>
            <a:r>
              <a:rPr b="1" lang="en-US"/>
              <a:t>Constantly seeking out opportunities for Professional Development</a:t>
            </a:r>
            <a:endParaRPr b="1"/>
          </a:p>
          <a:p>
            <a:pPr indent="-381000" lvl="0" marL="457200" marR="0" rtl="0" algn="l">
              <a:lnSpc>
                <a:spcPct val="95000"/>
              </a:lnSpc>
              <a:spcBef>
                <a:spcPts val="0"/>
              </a:spcBef>
              <a:spcAft>
                <a:spcPts val="0"/>
              </a:spcAft>
              <a:buSzPts val="2400"/>
              <a:buChar char="•"/>
            </a:pPr>
            <a:r>
              <a:rPr b="1" lang="en-US"/>
              <a:t>Show student growth in learning and social development</a:t>
            </a:r>
            <a:endParaRPr b="1"/>
          </a:p>
          <a:p>
            <a:pPr indent="-381000" lvl="0" marL="457200" marR="0" rtl="0" algn="l">
              <a:lnSpc>
                <a:spcPct val="95000"/>
              </a:lnSpc>
              <a:spcBef>
                <a:spcPts val="0"/>
              </a:spcBef>
              <a:spcAft>
                <a:spcPts val="0"/>
              </a:spcAft>
              <a:buSzPts val="2400"/>
              <a:buChar char="•"/>
            </a:pPr>
            <a:r>
              <a:rPr b="1" lang="en-US"/>
              <a:t>Create an accepting and safe environment</a:t>
            </a:r>
            <a:endParaRPr b="1"/>
          </a:p>
          <a:p>
            <a:pPr indent="-381000" lvl="0" marL="457200" marR="0" rtl="0" algn="l">
              <a:lnSpc>
                <a:spcPct val="95000"/>
              </a:lnSpc>
              <a:spcBef>
                <a:spcPts val="0"/>
              </a:spcBef>
              <a:spcAft>
                <a:spcPts val="0"/>
              </a:spcAft>
              <a:buSzPts val="2400"/>
              <a:buChar char="•"/>
            </a:pPr>
            <a:r>
              <a:rPr b="1" lang="en-US"/>
              <a:t>Increase Interest in the Sciences</a:t>
            </a:r>
            <a:endParaRPr b="1"/>
          </a:p>
          <a:p>
            <a:pPr indent="-381000" lvl="0" marL="457200" marR="0" rtl="0" algn="l">
              <a:lnSpc>
                <a:spcPct val="95000"/>
              </a:lnSpc>
              <a:spcBef>
                <a:spcPts val="0"/>
              </a:spcBef>
              <a:spcAft>
                <a:spcPts val="0"/>
              </a:spcAft>
              <a:buSzPts val="2400"/>
              <a:buChar char="•"/>
            </a:pPr>
            <a:r>
              <a:rPr b="1" lang="en-US"/>
              <a:t>Create Responsible Citizens of the World</a:t>
            </a:r>
            <a:endParaRPr b="1"/>
          </a:p>
          <a:p>
            <a:pPr indent="-381000" lvl="0" marL="457200" marR="0" rtl="0" algn="l">
              <a:lnSpc>
                <a:spcPct val="95000"/>
              </a:lnSpc>
              <a:spcBef>
                <a:spcPts val="0"/>
              </a:spcBef>
              <a:spcAft>
                <a:spcPts val="0"/>
              </a:spcAft>
              <a:buSzPts val="2400"/>
              <a:buChar char="•"/>
            </a:pPr>
            <a:r>
              <a:rPr lang="en-US" u="sng">
                <a:solidFill>
                  <a:srgbClr val="FF0000"/>
                </a:solidFill>
              </a:rPr>
              <a:t>Prepare students for college and professional success!</a:t>
            </a:r>
            <a:endParaRPr u="sng">
              <a:solidFill>
                <a:srgbClr val="FF0000"/>
              </a:solidFill>
            </a:endParaRPr>
          </a:p>
          <a:p>
            <a:pPr indent="0" lvl="0" marL="0" marR="0" rtl="0" algn="l">
              <a:lnSpc>
                <a:spcPct val="95000"/>
              </a:lnSpc>
              <a:spcBef>
                <a:spcPts val="0"/>
              </a:spcBef>
              <a:spcAft>
                <a:spcPts val="0"/>
              </a:spcAft>
              <a:buSzPts val="2400"/>
              <a:buNone/>
            </a:pPr>
            <a:r>
              <a:t/>
            </a:r>
            <a:endParaRPr b="1"/>
          </a:p>
        </p:txBody>
      </p:sp>
      <p:sp>
        <p:nvSpPr>
          <p:cNvPr id="195" name="Google Shape;195;p25"/>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Autofit/>
          </a:bodyPr>
          <a:lstStyle/>
          <a:p>
            <a:pPr indent="0" lvl="0" marL="0" marR="0" rtl="0" algn="l">
              <a:lnSpc>
                <a:spcPct val="85000"/>
              </a:lnSpc>
              <a:spcBef>
                <a:spcPts val="0"/>
              </a:spcBef>
              <a:spcAft>
                <a:spcPts val="0"/>
              </a:spcAft>
              <a:buClr>
                <a:srgbClr val="31521B"/>
              </a:buClr>
              <a:buSzPts val="1400"/>
              <a:buFont typeface="Questrial"/>
              <a:buNone/>
            </a:pPr>
            <a:r>
              <a:rPr lang="en-US"/>
              <a:t>Our Goals as Teachers</a:t>
            </a:r>
            <a:endParaRPr/>
          </a:p>
          <a:p>
            <a:pPr indent="0" lvl="0" marL="0" marR="0" rtl="0" algn="l">
              <a:lnSpc>
                <a:spcPct val="85000"/>
              </a:lnSpc>
              <a:spcBef>
                <a:spcPts val="0"/>
              </a:spcBef>
              <a:spcAft>
                <a:spcPts val="0"/>
              </a:spcAft>
              <a:buClr>
                <a:srgbClr val="31521B"/>
              </a:buClr>
              <a:buSzPts val="1400"/>
              <a:buFont typeface="Questrial"/>
              <a:buNone/>
            </a:pPr>
            <a:r>
              <a:t/>
            </a:r>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idx="1" type="body"/>
          </p:nvPr>
        </p:nvSpPr>
        <p:spPr>
          <a:xfrm>
            <a:off x="1117309" y="1473300"/>
            <a:ext cx="10157400" cy="4470300"/>
          </a:xfrm>
          <a:prstGeom prst="rect">
            <a:avLst/>
          </a:prstGeom>
          <a:noFill/>
          <a:ln>
            <a:noFill/>
          </a:ln>
        </p:spPr>
        <p:txBody>
          <a:bodyPr anchorCtr="0" anchor="t" bIns="91425" lIns="91425" spcFirstLastPara="1" rIns="91425" wrap="square" tIns="91425">
            <a:noAutofit/>
          </a:bodyPr>
          <a:lstStyle/>
          <a:p>
            <a:pPr indent="0" lvl="0" marL="457200" rtl="0" algn="l">
              <a:lnSpc>
                <a:spcPct val="95000"/>
              </a:lnSpc>
              <a:spcBef>
                <a:spcPts val="1866"/>
              </a:spcBef>
              <a:spcAft>
                <a:spcPts val="0"/>
              </a:spcAft>
              <a:buSzPts val="2400"/>
              <a:buNone/>
            </a:pPr>
            <a:r>
              <a:rPr b="1" lang="en-US" sz="2650">
                <a:latin typeface="Arial"/>
                <a:ea typeface="Arial"/>
                <a:cs typeface="Arial"/>
                <a:sym typeface="Arial"/>
              </a:rPr>
              <a:t>Parents/Guardians as Models</a:t>
            </a:r>
            <a:endParaRPr b="1" sz="2650">
              <a:latin typeface="Arial"/>
              <a:ea typeface="Arial"/>
              <a:cs typeface="Arial"/>
              <a:sym typeface="Arial"/>
            </a:endParaRPr>
          </a:p>
          <a:p>
            <a:pPr indent="0" lvl="0" marL="457200" rtl="0" algn="l">
              <a:lnSpc>
                <a:spcPct val="95000"/>
              </a:lnSpc>
              <a:spcBef>
                <a:spcPts val="1866"/>
              </a:spcBef>
              <a:spcAft>
                <a:spcPts val="0"/>
              </a:spcAft>
              <a:buSzPts val="2400"/>
              <a:buNone/>
            </a:pPr>
            <a:r>
              <a:rPr b="1" lang="en-US" sz="2450">
                <a:latin typeface="Arial"/>
                <a:ea typeface="Arial"/>
                <a:cs typeface="Arial"/>
                <a:sym typeface="Arial"/>
              </a:rPr>
              <a:t>Parents/guardians have a tremendous impact on children's behavior. What they observe in adults becomes a standard of behavior.</a:t>
            </a:r>
            <a:endParaRPr b="1" sz="2450">
              <a:latin typeface="Arial"/>
              <a:ea typeface="Arial"/>
              <a:cs typeface="Arial"/>
              <a:sym typeface="Arial"/>
            </a:endParaRPr>
          </a:p>
          <a:p>
            <a:pPr indent="-384175" lvl="0" marL="457200" rtl="0" algn="l">
              <a:lnSpc>
                <a:spcPct val="95000"/>
              </a:lnSpc>
              <a:spcBef>
                <a:spcPts val="1866"/>
              </a:spcBef>
              <a:spcAft>
                <a:spcPts val="0"/>
              </a:spcAft>
              <a:buSzPts val="2450"/>
              <a:buFont typeface="Arial"/>
              <a:buChar char="•"/>
            </a:pPr>
            <a:r>
              <a:rPr lang="en-US" sz="2450">
                <a:latin typeface="Arial"/>
                <a:ea typeface="Arial"/>
                <a:cs typeface="Arial"/>
                <a:sym typeface="Arial"/>
              </a:rPr>
              <a:t>Create an appropriate study environment</a:t>
            </a:r>
            <a:endParaRPr sz="2450">
              <a:latin typeface="Arial"/>
              <a:ea typeface="Arial"/>
              <a:cs typeface="Arial"/>
              <a:sym typeface="Arial"/>
            </a:endParaRPr>
          </a:p>
          <a:p>
            <a:pPr indent="-384175" lvl="0" marL="457200" rtl="0" algn="l">
              <a:spcBef>
                <a:spcPts val="1866"/>
              </a:spcBef>
              <a:spcAft>
                <a:spcPts val="0"/>
              </a:spcAft>
              <a:buSzPts val="2450"/>
              <a:buChar char="•"/>
            </a:pPr>
            <a:r>
              <a:rPr lang="en-US" sz="2450">
                <a:latin typeface="Arial"/>
                <a:ea typeface="Arial"/>
                <a:cs typeface="Arial"/>
                <a:sym typeface="Arial"/>
              </a:rPr>
              <a:t>Check Infinite Campus to monitor to monitor student progress</a:t>
            </a:r>
            <a:endParaRPr sz="2450">
              <a:latin typeface="Arial"/>
              <a:ea typeface="Arial"/>
              <a:cs typeface="Arial"/>
              <a:sym typeface="Arial"/>
            </a:endParaRPr>
          </a:p>
          <a:p>
            <a:pPr indent="-384175" lvl="0" marL="457200" rtl="0" algn="l">
              <a:lnSpc>
                <a:spcPct val="95000"/>
              </a:lnSpc>
              <a:spcBef>
                <a:spcPts val="0"/>
              </a:spcBef>
              <a:spcAft>
                <a:spcPts val="0"/>
              </a:spcAft>
              <a:buSzPts val="2450"/>
              <a:buFont typeface="Arial"/>
              <a:buChar char="•"/>
            </a:pPr>
            <a:r>
              <a:rPr lang="en-US" sz="2450">
                <a:latin typeface="Arial"/>
                <a:ea typeface="Arial"/>
                <a:cs typeface="Arial"/>
                <a:sym typeface="Arial"/>
              </a:rPr>
              <a:t>Create a predictable routine if possible</a:t>
            </a:r>
            <a:endParaRPr sz="2450">
              <a:latin typeface="Arial"/>
              <a:ea typeface="Arial"/>
              <a:cs typeface="Arial"/>
              <a:sym typeface="Arial"/>
            </a:endParaRPr>
          </a:p>
          <a:p>
            <a:pPr indent="-384175" lvl="0" marL="457200" rtl="0" algn="l">
              <a:lnSpc>
                <a:spcPct val="95000"/>
              </a:lnSpc>
              <a:spcBef>
                <a:spcPts val="0"/>
              </a:spcBef>
              <a:spcAft>
                <a:spcPts val="0"/>
              </a:spcAft>
              <a:buSzPts val="2450"/>
              <a:buFont typeface="Arial"/>
              <a:buChar char="•"/>
            </a:pPr>
            <a:r>
              <a:rPr lang="en-US" sz="2450">
                <a:latin typeface="Arial"/>
                <a:ea typeface="Arial"/>
                <a:cs typeface="Arial"/>
                <a:sym typeface="Arial"/>
              </a:rPr>
              <a:t>Take time to listen or talk to your child about how their day is going </a:t>
            </a:r>
            <a:endParaRPr sz="2450">
              <a:latin typeface="Arial"/>
              <a:ea typeface="Arial"/>
              <a:cs typeface="Arial"/>
              <a:sym typeface="Arial"/>
            </a:endParaRPr>
          </a:p>
          <a:p>
            <a:pPr indent="-384175" lvl="0" marL="457200" rtl="0" algn="l">
              <a:lnSpc>
                <a:spcPct val="95000"/>
              </a:lnSpc>
              <a:spcBef>
                <a:spcPts val="0"/>
              </a:spcBef>
              <a:spcAft>
                <a:spcPts val="0"/>
              </a:spcAft>
              <a:buSzPts val="2450"/>
              <a:buFont typeface="Arial"/>
              <a:buChar char="•"/>
            </a:pPr>
            <a:r>
              <a:rPr lang="en-US" sz="2450">
                <a:latin typeface="Arial"/>
                <a:ea typeface="Arial"/>
                <a:cs typeface="Arial"/>
                <a:sym typeface="Arial"/>
              </a:rPr>
              <a:t>Make student eats a well balanced diet</a:t>
            </a:r>
            <a:endParaRPr sz="2450">
              <a:latin typeface="Arial"/>
              <a:ea typeface="Arial"/>
              <a:cs typeface="Arial"/>
              <a:sym typeface="Arial"/>
            </a:endParaRPr>
          </a:p>
          <a:p>
            <a:pPr indent="-384175" lvl="0" marL="457200" rtl="0" algn="l">
              <a:lnSpc>
                <a:spcPct val="95000"/>
              </a:lnSpc>
              <a:spcBef>
                <a:spcPts val="0"/>
              </a:spcBef>
              <a:spcAft>
                <a:spcPts val="0"/>
              </a:spcAft>
              <a:buSzPts val="2450"/>
              <a:buFont typeface="Arial"/>
              <a:buChar char="•"/>
            </a:pPr>
            <a:r>
              <a:rPr lang="en-US" sz="2450">
                <a:latin typeface="Arial"/>
                <a:ea typeface="Arial"/>
                <a:cs typeface="Arial"/>
                <a:sym typeface="Arial"/>
              </a:rPr>
              <a:t>Be a partner with your child and child’s teacher </a:t>
            </a:r>
            <a:endParaRPr sz="2450">
              <a:latin typeface="Arial"/>
              <a:ea typeface="Arial"/>
              <a:cs typeface="Arial"/>
              <a:sym typeface="Arial"/>
            </a:endParaRPr>
          </a:p>
          <a:p>
            <a:pPr indent="-384175" lvl="0" marL="457200" rtl="0" algn="l">
              <a:lnSpc>
                <a:spcPct val="95000"/>
              </a:lnSpc>
              <a:spcBef>
                <a:spcPts val="0"/>
              </a:spcBef>
              <a:spcAft>
                <a:spcPts val="0"/>
              </a:spcAft>
              <a:buSzPts val="2450"/>
              <a:buFont typeface="Arial"/>
              <a:buChar char="•"/>
            </a:pPr>
            <a:r>
              <a:rPr lang="en-US" sz="2450">
                <a:latin typeface="Arial"/>
                <a:ea typeface="Arial"/>
                <a:cs typeface="Arial"/>
                <a:sym typeface="Arial"/>
              </a:rPr>
              <a:t>Serve as a role model for  your student</a:t>
            </a:r>
            <a:endParaRPr sz="2450">
              <a:latin typeface="Arial"/>
              <a:ea typeface="Arial"/>
              <a:cs typeface="Arial"/>
              <a:sym typeface="Arial"/>
            </a:endParaRPr>
          </a:p>
          <a:p>
            <a:pPr indent="-384175" lvl="0" marL="457200" rtl="0" algn="l">
              <a:lnSpc>
                <a:spcPct val="95000"/>
              </a:lnSpc>
              <a:spcBef>
                <a:spcPts val="0"/>
              </a:spcBef>
              <a:spcAft>
                <a:spcPts val="0"/>
              </a:spcAft>
              <a:buSzPts val="2450"/>
              <a:buFont typeface="Arial"/>
              <a:buChar char="•"/>
            </a:pPr>
            <a:r>
              <a:rPr lang="en-US" sz="2450">
                <a:latin typeface="Arial"/>
                <a:ea typeface="Arial"/>
                <a:cs typeface="Arial"/>
                <a:sym typeface="Arial"/>
              </a:rPr>
              <a:t>Give your child love and support</a:t>
            </a:r>
            <a:endParaRPr sz="2450">
              <a:latin typeface="Arial"/>
              <a:ea typeface="Arial"/>
              <a:cs typeface="Arial"/>
              <a:sym typeface="Arial"/>
            </a:endParaRPr>
          </a:p>
        </p:txBody>
      </p:sp>
      <p:sp>
        <p:nvSpPr>
          <p:cNvPr id="201" name="Google Shape;201;p26"/>
          <p:cNvSpPr txBox="1"/>
          <p:nvPr>
            <p:ph type="title"/>
          </p:nvPr>
        </p:nvSpPr>
        <p:spPr>
          <a:xfrm>
            <a:off x="1117309" y="76200"/>
            <a:ext cx="10157400" cy="13971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1521B"/>
              </a:buClr>
              <a:buSzPts val="1400"/>
              <a:buFont typeface="Questrial"/>
              <a:buNone/>
            </a:pPr>
            <a:r>
              <a:rPr b="1" lang="en-US"/>
              <a:t>Parent Involvement Needed</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05" name="Shape 205"/>
        <p:cNvGrpSpPr/>
        <p:nvPr/>
      </p:nvGrpSpPr>
      <p:grpSpPr>
        <a:xfrm>
          <a:off x="0" y="0"/>
          <a:ext cx="0" cy="0"/>
          <a:chOff x="0" y="0"/>
          <a:chExt cx="0" cy="0"/>
        </a:xfrm>
      </p:grpSpPr>
      <p:sp>
        <p:nvSpPr>
          <p:cNvPr id="206" name="Google Shape;206;p27"/>
          <p:cNvSpPr txBox="1"/>
          <p:nvPr>
            <p:ph idx="1" type="body"/>
          </p:nvPr>
        </p:nvSpPr>
        <p:spPr>
          <a:xfrm>
            <a:off x="1117300" y="1701800"/>
            <a:ext cx="10157400" cy="1872300"/>
          </a:xfrm>
          <a:prstGeom prst="rect">
            <a:avLst/>
          </a:prstGeom>
          <a:noFill/>
          <a:ln>
            <a:noFill/>
          </a:ln>
        </p:spPr>
        <p:txBody>
          <a:bodyPr anchorCtr="0" anchor="t" bIns="60925" lIns="121875" spcFirstLastPara="1" rIns="121875" wrap="square" tIns="60925">
            <a:noAutofit/>
          </a:bodyPr>
          <a:lstStyle/>
          <a:p>
            <a:pPr indent="0" lvl="0" marL="0" marR="0" rtl="0" algn="l">
              <a:lnSpc>
                <a:spcPct val="95000"/>
              </a:lnSpc>
              <a:spcBef>
                <a:spcPts val="0"/>
              </a:spcBef>
              <a:spcAft>
                <a:spcPts val="0"/>
              </a:spcAft>
              <a:buSzPts val="2400"/>
              <a:buNone/>
            </a:pPr>
            <a:r>
              <a:rPr lang="en-US"/>
              <a:t>We can be reached via email </a:t>
            </a:r>
            <a:endParaRPr/>
          </a:p>
          <a:p>
            <a:pPr indent="0" lvl="0" marL="0" marR="0" rtl="0" algn="l">
              <a:lnSpc>
                <a:spcPct val="95000"/>
              </a:lnSpc>
              <a:spcBef>
                <a:spcPts val="0"/>
              </a:spcBef>
              <a:spcAft>
                <a:spcPts val="0"/>
              </a:spcAft>
              <a:buSzPts val="2400"/>
              <a:buNone/>
            </a:pPr>
            <a:r>
              <a:t/>
            </a:r>
            <a:endParaRPr/>
          </a:p>
          <a:p>
            <a:pPr indent="0" lvl="0" marL="0" marR="0" rtl="0" algn="l">
              <a:lnSpc>
                <a:spcPct val="95000"/>
              </a:lnSpc>
              <a:spcBef>
                <a:spcPts val="0"/>
              </a:spcBef>
              <a:spcAft>
                <a:spcPts val="0"/>
              </a:spcAft>
              <a:buSzPts val="2400"/>
              <a:buNone/>
            </a:pPr>
            <a:r>
              <a:rPr lang="en-US"/>
              <a:t>Our email addresses are: </a:t>
            </a:r>
            <a:endParaRPr/>
          </a:p>
          <a:p>
            <a:pPr indent="0" lvl="0" marL="0" marR="0" rtl="0" algn="l">
              <a:lnSpc>
                <a:spcPct val="95000"/>
              </a:lnSpc>
              <a:spcBef>
                <a:spcPts val="0"/>
              </a:spcBef>
              <a:spcAft>
                <a:spcPts val="0"/>
              </a:spcAft>
              <a:buSzPts val="2400"/>
              <a:buNone/>
            </a:pPr>
            <a:r>
              <a:t/>
            </a:r>
            <a:endParaRPr/>
          </a:p>
          <a:p>
            <a:pPr indent="0" lvl="0" marL="0" marR="0" rtl="0" algn="l">
              <a:lnSpc>
                <a:spcPct val="95000"/>
              </a:lnSpc>
              <a:spcBef>
                <a:spcPts val="0"/>
              </a:spcBef>
              <a:spcAft>
                <a:spcPts val="0"/>
              </a:spcAft>
              <a:buSzPts val="2400"/>
              <a:buNone/>
            </a:pPr>
            <a:r>
              <a:rPr lang="en-US" u="sng">
                <a:solidFill>
                  <a:schemeClr val="hlink"/>
                </a:solidFill>
                <a:hlinkClick r:id="rId3"/>
              </a:rPr>
              <a:t>corapeary@paps.net</a:t>
            </a:r>
            <a:r>
              <a:rPr lang="en-US"/>
              <a:t> and  </a:t>
            </a:r>
            <a:r>
              <a:rPr lang="en-US" u="sng">
                <a:solidFill>
                  <a:schemeClr val="hlink"/>
                </a:solidFill>
                <a:hlinkClick r:id="rId4"/>
              </a:rPr>
              <a:t>Tamiseaman@paps.net</a:t>
            </a:r>
            <a:endParaRPr/>
          </a:p>
          <a:p>
            <a:pPr indent="0" lvl="0" marL="0" marR="0" rtl="0" algn="l">
              <a:lnSpc>
                <a:spcPct val="95000"/>
              </a:lnSpc>
              <a:spcBef>
                <a:spcPts val="1866"/>
              </a:spcBef>
              <a:spcAft>
                <a:spcPts val="0"/>
              </a:spcAft>
              <a:buSzPts val="2400"/>
              <a:buNone/>
            </a:pPr>
            <a:r>
              <a:t/>
            </a:r>
            <a:endParaRPr b="0" i="0" sz="2400" u="none" cap="none" strike="noStrike">
              <a:solidFill>
                <a:schemeClr val="dk1"/>
              </a:solidFill>
              <a:latin typeface="Questrial"/>
              <a:ea typeface="Questrial"/>
              <a:cs typeface="Questrial"/>
              <a:sym typeface="Questrial"/>
            </a:endParaRPr>
          </a:p>
        </p:txBody>
      </p:sp>
      <p:sp>
        <p:nvSpPr>
          <p:cNvPr id="207" name="Google Shape;207;p27"/>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Autofit/>
          </a:bodyPr>
          <a:lstStyle/>
          <a:p>
            <a:pPr indent="0" lvl="0" marL="0" marR="0" rtl="0" algn="l">
              <a:lnSpc>
                <a:spcPct val="85000"/>
              </a:lnSpc>
              <a:spcBef>
                <a:spcPts val="0"/>
              </a:spcBef>
              <a:spcAft>
                <a:spcPts val="0"/>
              </a:spcAft>
              <a:buClr>
                <a:srgbClr val="31521B"/>
              </a:buClr>
              <a:buSzPts val="1400"/>
              <a:buFont typeface="Questrial"/>
              <a:buNone/>
            </a:pPr>
            <a:r>
              <a:rPr b="0" i="0" lang="en-US" sz="4400" u="none" cap="none" strike="noStrike">
                <a:solidFill>
                  <a:srgbClr val="31521B"/>
                </a:solidFill>
                <a:latin typeface="Questrial"/>
                <a:ea typeface="Questrial"/>
                <a:cs typeface="Questrial"/>
                <a:sym typeface="Questrial"/>
              </a:rPr>
              <a:t>Contact Information</a:t>
            </a:r>
            <a:endParaRPr b="0" i="0" sz="4400" u="none" cap="none" strike="noStrike">
              <a:solidFill>
                <a:srgbClr val="31521B"/>
              </a:solidFill>
              <a:latin typeface="Questrial"/>
              <a:ea typeface="Questrial"/>
              <a:cs typeface="Questrial"/>
              <a:sym typeface="Questrial"/>
            </a:endParaRPr>
          </a:p>
        </p:txBody>
      </p:sp>
      <p:pic>
        <p:nvPicPr>
          <p:cNvPr id="208" name="Google Shape;208;p27"/>
          <p:cNvPicPr preferRelativeResize="0"/>
          <p:nvPr/>
        </p:nvPicPr>
        <p:blipFill rotWithShape="1">
          <a:blip r:embed="rId5">
            <a:alphaModFix/>
          </a:blip>
          <a:srcRect b="0" l="0" r="0" t="0"/>
          <a:stretch/>
        </p:blipFill>
        <p:spPr>
          <a:xfrm>
            <a:off x="4946650" y="3934288"/>
            <a:ext cx="2295525" cy="1990725"/>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4"/>
          <p:cNvSpPr txBox="1"/>
          <p:nvPr>
            <p:ph idx="1" type="body"/>
          </p:nvPr>
        </p:nvSpPr>
        <p:spPr>
          <a:xfrm>
            <a:off x="1117300" y="1473300"/>
            <a:ext cx="10157400" cy="46989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b="1" lang="en-US" u="sng"/>
              <a:t>Professional Information: </a:t>
            </a:r>
            <a:r>
              <a:rPr b="1" lang="en-US"/>
              <a:t>I am an educator with over 18 years of experience.  I have taught classes in Biology, Environmental Science,  Physics, Chemistry, Algebra I, Algebra II and Reading.  In addition, I have an extensive background working with exceptional learners to help them achieve their full potential.  I have taught in Perth Amboy for over 10 years.. </a:t>
            </a:r>
            <a:endParaRPr b="1"/>
          </a:p>
          <a:p>
            <a:pPr indent="0" lvl="0" marL="0" rtl="0" algn="l">
              <a:lnSpc>
                <a:spcPct val="95000"/>
              </a:lnSpc>
              <a:spcBef>
                <a:spcPts val="0"/>
              </a:spcBef>
              <a:spcAft>
                <a:spcPts val="0"/>
              </a:spcAft>
              <a:buClr>
                <a:schemeClr val="dk1"/>
              </a:buClr>
              <a:buSzPts val="1100"/>
              <a:buFont typeface="Arial"/>
              <a:buNone/>
            </a:pPr>
            <a:r>
              <a:rPr b="1" lang="en-US" u="sng"/>
              <a:t>Personal Information: </a:t>
            </a:r>
            <a:r>
              <a:rPr b="1" lang="en-US"/>
              <a:t>  I am married and the proud mother of three boys.  My oldest son graduated from Brandeis University in Boston, is currently working as a Systems Administrator, and just recently got married.. My other sons attended Rutgers University.  The middle son graduated in Exercise Science and is currently working.  My  youngest son graduated from Rutgers Engineering with a Bachelor of Science in Chemical Engineering as well as with a master’s in Biochemical Engineering. He is </a:t>
            </a:r>
            <a:r>
              <a:rPr b="1" lang="en-US"/>
              <a:t>currently</a:t>
            </a:r>
            <a:r>
              <a:rPr b="1" lang="en-US"/>
              <a:t> working at Johnson &amp; Johnson as a Chemical Engineer..</a:t>
            </a:r>
            <a:endParaRPr b="1"/>
          </a:p>
          <a:p>
            <a:pPr indent="-152346" lvl="0" marL="304746" rtl="0" algn="l">
              <a:lnSpc>
                <a:spcPct val="95000"/>
              </a:lnSpc>
              <a:spcBef>
                <a:spcPts val="1866"/>
              </a:spcBef>
              <a:spcAft>
                <a:spcPts val="0"/>
              </a:spcAft>
              <a:buSzPts val="2400"/>
              <a:buNone/>
            </a:pPr>
            <a:r>
              <a:t/>
            </a:r>
            <a:endParaRPr/>
          </a:p>
        </p:txBody>
      </p:sp>
      <p:sp>
        <p:nvSpPr>
          <p:cNvPr id="115" name="Google Shape;115;p14"/>
          <p:cNvSpPr txBox="1"/>
          <p:nvPr>
            <p:ph type="title"/>
          </p:nvPr>
        </p:nvSpPr>
        <p:spPr>
          <a:xfrm>
            <a:off x="1117309" y="76200"/>
            <a:ext cx="10157400" cy="1397100"/>
          </a:xfrm>
          <a:prstGeom prst="rect">
            <a:avLst/>
          </a:prstGeom>
          <a:noFill/>
          <a:ln>
            <a:noFill/>
          </a:ln>
        </p:spPr>
        <p:txBody>
          <a:bodyPr anchorCtr="0" anchor="b" bIns="91425" lIns="91425" spcFirstLastPara="1" rIns="91425" wrap="square" tIns="91425">
            <a:noAutofit/>
          </a:bodyPr>
          <a:lstStyle/>
          <a:p>
            <a:pPr indent="0" lvl="0" marL="0" rtl="0" algn="l">
              <a:lnSpc>
                <a:spcPct val="85000"/>
              </a:lnSpc>
              <a:spcBef>
                <a:spcPts val="0"/>
              </a:spcBef>
              <a:spcAft>
                <a:spcPts val="0"/>
              </a:spcAft>
              <a:buSzPts val="1400"/>
              <a:buNone/>
            </a:pPr>
            <a:r>
              <a:rPr lang="en-US"/>
              <a:t>About Me:  Tami Seaman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5"/>
          <p:cNvSpPr txBox="1"/>
          <p:nvPr>
            <p:ph idx="1" type="body"/>
          </p:nvPr>
        </p:nvSpPr>
        <p:spPr>
          <a:xfrm>
            <a:off x="1117300" y="25"/>
            <a:ext cx="10157400" cy="4394100"/>
          </a:xfrm>
          <a:prstGeom prst="rect">
            <a:avLst/>
          </a:prstGeom>
          <a:noFill/>
          <a:ln>
            <a:noFill/>
          </a:ln>
        </p:spPr>
        <p:txBody>
          <a:bodyPr anchorCtr="0" anchor="t" bIns="60925" lIns="121875" spcFirstLastPara="1" rIns="121875" wrap="square" tIns="60925">
            <a:noAutofit/>
          </a:bodyPr>
          <a:lstStyle/>
          <a:p>
            <a:pPr indent="0" lvl="0" marL="0" marR="0" rtl="0" algn="l">
              <a:lnSpc>
                <a:spcPct val="95000"/>
              </a:lnSpc>
              <a:spcBef>
                <a:spcPts val="0"/>
              </a:spcBef>
              <a:spcAft>
                <a:spcPts val="0"/>
              </a:spcAft>
              <a:buSzPts val="2400"/>
              <a:buNone/>
            </a:pPr>
            <a:r>
              <a:rPr b="1" lang="en-US" u="sng"/>
              <a:t>Colleges Attended:</a:t>
            </a:r>
            <a:endParaRPr b="1" u="sng"/>
          </a:p>
          <a:p>
            <a:pPr indent="0" lvl="0" marL="457200" marR="0" rtl="0" algn="l">
              <a:lnSpc>
                <a:spcPct val="95000"/>
              </a:lnSpc>
              <a:spcBef>
                <a:spcPts val="0"/>
              </a:spcBef>
              <a:spcAft>
                <a:spcPts val="0"/>
              </a:spcAft>
              <a:buSzPts val="2400"/>
              <a:buNone/>
            </a:pPr>
            <a:r>
              <a:rPr b="1" lang="en-US"/>
              <a:t>Emory University, Atlanta, GA- Undergraduate Bachelor’s Degree</a:t>
            </a:r>
            <a:endParaRPr b="1"/>
          </a:p>
          <a:p>
            <a:pPr indent="457200" lvl="0" marL="0" marR="0" rtl="0" algn="l">
              <a:lnSpc>
                <a:spcPct val="95000"/>
              </a:lnSpc>
              <a:spcBef>
                <a:spcPts val="1066"/>
              </a:spcBef>
              <a:spcAft>
                <a:spcPts val="0"/>
              </a:spcAft>
              <a:buSzPts val="2400"/>
              <a:buNone/>
            </a:pPr>
            <a:r>
              <a:rPr b="1" lang="en-US"/>
              <a:t>Seton Hall University, South Orange, NJ- Master’s Degree</a:t>
            </a:r>
            <a:endParaRPr b="1"/>
          </a:p>
          <a:p>
            <a:pPr indent="457200" lvl="0" marL="0" marR="0" rtl="0" algn="l">
              <a:lnSpc>
                <a:spcPct val="95000"/>
              </a:lnSpc>
              <a:spcBef>
                <a:spcPts val="1066"/>
              </a:spcBef>
              <a:spcAft>
                <a:spcPts val="0"/>
              </a:spcAft>
              <a:buSzPts val="2400"/>
              <a:buNone/>
            </a:pPr>
            <a:r>
              <a:rPr b="1" lang="en-US"/>
              <a:t>Rutgers University- Teaching Degree</a:t>
            </a:r>
            <a:endParaRPr b="1"/>
          </a:p>
          <a:p>
            <a:pPr indent="457200" lvl="0" marL="0" marR="0" rtl="0" algn="l">
              <a:lnSpc>
                <a:spcPct val="95000"/>
              </a:lnSpc>
              <a:spcBef>
                <a:spcPts val="1066"/>
              </a:spcBef>
              <a:spcAft>
                <a:spcPts val="0"/>
              </a:spcAft>
              <a:buSzPts val="2400"/>
              <a:buNone/>
            </a:pPr>
            <a:r>
              <a:rPr b="1" lang="en-US"/>
              <a:t>Rowan University- Special Education Certification </a:t>
            </a:r>
            <a:endParaRPr b="1"/>
          </a:p>
          <a:p>
            <a:pPr indent="457200" lvl="0" marL="0" marR="0" rtl="0" algn="l">
              <a:lnSpc>
                <a:spcPct val="95000"/>
              </a:lnSpc>
              <a:spcBef>
                <a:spcPts val="1066"/>
              </a:spcBef>
              <a:spcAft>
                <a:spcPts val="0"/>
              </a:spcAft>
              <a:buSzPts val="2400"/>
              <a:buNone/>
            </a:pPr>
            <a:r>
              <a:rPr b="1" lang="en-US"/>
              <a:t>Kean University- Supervisor Certification </a:t>
            </a:r>
            <a:endParaRPr b="1"/>
          </a:p>
          <a:p>
            <a:pPr indent="0" lvl="0" marL="0" marR="0" rtl="0" algn="l">
              <a:lnSpc>
                <a:spcPct val="95000"/>
              </a:lnSpc>
              <a:spcBef>
                <a:spcPts val="1066"/>
              </a:spcBef>
              <a:spcAft>
                <a:spcPts val="0"/>
              </a:spcAft>
              <a:buSzPts val="2400"/>
              <a:buNone/>
            </a:pPr>
            <a:r>
              <a:rPr b="1" lang="en-US"/>
              <a:t>I am a lifelong learner committed to the teaching profession. My goal is to inspire others to learn and be the best that they can be!</a:t>
            </a:r>
            <a:endParaRPr b="1"/>
          </a:p>
          <a:p>
            <a:pPr indent="0" lvl="0" marL="0" marR="0" rtl="0" algn="ctr">
              <a:lnSpc>
                <a:spcPct val="95000"/>
              </a:lnSpc>
              <a:spcBef>
                <a:spcPts val="1066"/>
              </a:spcBef>
              <a:spcAft>
                <a:spcPts val="0"/>
              </a:spcAft>
              <a:buSzPts val="2400"/>
              <a:buNone/>
            </a:pPr>
            <a:r>
              <a:rPr b="1" lang="en-US" sz="3000">
                <a:highlight>
                  <a:srgbClr val="FFFF00"/>
                </a:highlight>
                <a:latin typeface="Corsiva"/>
                <a:ea typeface="Corsiva"/>
                <a:cs typeface="Corsiva"/>
                <a:sym typeface="Corsiva"/>
              </a:rPr>
              <a:t>"To me there is nothing more fulfilling than knowing that you have made a difference in a child’s lif</a:t>
            </a:r>
            <a:r>
              <a:rPr b="1" lang="en-US">
                <a:highlight>
                  <a:srgbClr val="FFFF00"/>
                </a:highlight>
                <a:latin typeface="Corsiva"/>
                <a:ea typeface="Corsiva"/>
                <a:cs typeface="Corsiva"/>
                <a:sym typeface="Corsiva"/>
              </a:rPr>
              <a:t>e</a:t>
            </a:r>
            <a:r>
              <a:rPr b="1" lang="en-US">
                <a:highlight>
                  <a:srgbClr val="FFFF00"/>
                </a:highlight>
              </a:rPr>
              <a:t>. “ </a:t>
            </a:r>
            <a:endParaRPr b="1">
              <a:highlight>
                <a:srgbClr val="FFFF00"/>
              </a:highlight>
            </a:endParaRPr>
          </a:p>
          <a:p>
            <a:pPr indent="0" lvl="0" marL="0" rtl="0" algn="l">
              <a:lnSpc>
                <a:spcPct val="115000"/>
              </a:lnSpc>
              <a:spcBef>
                <a:spcPts val="0"/>
              </a:spcBef>
              <a:spcAft>
                <a:spcPts val="0"/>
              </a:spcAft>
              <a:buSzPts val="2400"/>
              <a:buNone/>
            </a:pPr>
            <a:r>
              <a:t/>
            </a:r>
            <a:endParaRPr b="1" sz="5750">
              <a:solidFill>
                <a:srgbClr val="434343"/>
              </a:solidFill>
              <a:highlight>
                <a:srgbClr val="FFFF00"/>
              </a:highlight>
              <a:latin typeface="Arial"/>
              <a:ea typeface="Arial"/>
              <a:cs typeface="Arial"/>
              <a:sym typeface="Arial"/>
            </a:endParaRPr>
          </a:p>
          <a:p>
            <a:pPr indent="0" lvl="0" marL="457200" marR="0" rtl="0" algn="l">
              <a:lnSpc>
                <a:spcPct val="95000"/>
              </a:lnSpc>
              <a:spcBef>
                <a:spcPts val="1066"/>
              </a:spcBef>
              <a:spcAft>
                <a:spcPts val="0"/>
              </a:spcAft>
              <a:buSzPts val="2400"/>
              <a:buNone/>
            </a:pPr>
            <a:r>
              <a:t/>
            </a:r>
            <a:endParaRPr b="1"/>
          </a:p>
          <a:p>
            <a:pPr indent="0" lvl="0" marL="457200" marR="0" rtl="0" algn="l">
              <a:lnSpc>
                <a:spcPct val="95000"/>
              </a:lnSpc>
              <a:spcBef>
                <a:spcPts val="1066"/>
              </a:spcBef>
              <a:spcAft>
                <a:spcPts val="0"/>
              </a:spcAft>
              <a:buSzPts val="2400"/>
              <a:buNone/>
            </a:pPr>
            <a:r>
              <a:t/>
            </a:r>
            <a:endParaRPr b="1"/>
          </a:p>
        </p:txBody>
      </p:sp>
      <p:pic>
        <p:nvPicPr>
          <p:cNvPr id="121" name="Google Shape;121;p15"/>
          <p:cNvPicPr preferRelativeResize="0"/>
          <p:nvPr/>
        </p:nvPicPr>
        <p:blipFill rotWithShape="1">
          <a:blip r:embed="rId3">
            <a:alphaModFix/>
          </a:blip>
          <a:srcRect b="0" l="0" r="0" t="0"/>
          <a:stretch/>
        </p:blipFill>
        <p:spPr>
          <a:xfrm>
            <a:off x="404925" y="4785050"/>
            <a:ext cx="2470544" cy="1895100"/>
          </a:xfrm>
          <a:prstGeom prst="rect">
            <a:avLst/>
          </a:prstGeom>
          <a:noFill/>
          <a:ln>
            <a:noFill/>
          </a:ln>
        </p:spPr>
      </p:pic>
      <p:pic>
        <p:nvPicPr>
          <p:cNvPr id="122" name="Google Shape;122;p15"/>
          <p:cNvPicPr preferRelativeResize="0"/>
          <p:nvPr/>
        </p:nvPicPr>
        <p:blipFill rotWithShape="1">
          <a:blip r:embed="rId4">
            <a:alphaModFix/>
          </a:blip>
          <a:srcRect b="0" l="0" r="0" t="0"/>
          <a:stretch/>
        </p:blipFill>
        <p:spPr>
          <a:xfrm>
            <a:off x="3284250" y="4785050"/>
            <a:ext cx="1996350" cy="1895105"/>
          </a:xfrm>
          <a:prstGeom prst="rect">
            <a:avLst/>
          </a:prstGeom>
          <a:noFill/>
          <a:ln>
            <a:noFill/>
          </a:ln>
        </p:spPr>
      </p:pic>
      <p:pic>
        <p:nvPicPr>
          <p:cNvPr id="123" name="Google Shape;123;p15"/>
          <p:cNvPicPr preferRelativeResize="0"/>
          <p:nvPr/>
        </p:nvPicPr>
        <p:blipFill rotWithShape="1">
          <a:blip r:embed="rId5">
            <a:alphaModFix/>
          </a:blip>
          <a:srcRect b="0" l="0" r="0" t="0"/>
          <a:stretch/>
        </p:blipFill>
        <p:spPr>
          <a:xfrm>
            <a:off x="5470600" y="4785050"/>
            <a:ext cx="1996350" cy="1895105"/>
          </a:xfrm>
          <a:prstGeom prst="rect">
            <a:avLst/>
          </a:prstGeom>
          <a:noFill/>
          <a:ln>
            <a:noFill/>
          </a:ln>
        </p:spPr>
      </p:pic>
      <p:pic>
        <p:nvPicPr>
          <p:cNvPr id="124" name="Google Shape;124;p15"/>
          <p:cNvPicPr preferRelativeResize="0"/>
          <p:nvPr/>
        </p:nvPicPr>
        <p:blipFill rotWithShape="1">
          <a:blip r:embed="rId6">
            <a:alphaModFix/>
          </a:blip>
          <a:srcRect b="0" l="0" r="0" t="0"/>
          <a:stretch/>
        </p:blipFill>
        <p:spPr>
          <a:xfrm>
            <a:off x="7656950" y="4785050"/>
            <a:ext cx="2155000" cy="1489048"/>
          </a:xfrm>
          <a:prstGeom prst="rect">
            <a:avLst/>
          </a:prstGeom>
          <a:noFill/>
          <a:ln>
            <a:noFill/>
          </a:ln>
        </p:spPr>
      </p:pic>
      <p:pic>
        <p:nvPicPr>
          <p:cNvPr id="125" name="Google Shape;125;p15"/>
          <p:cNvPicPr preferRelativeResize="0"/>
          <p:nvPr/>
        </p:nvPicPr>
        <p:blipFill rotWithShape="1">
          <a:blip r:embed="rId7">
            <a:alphaModFix/>
          </a:blip>
          <a:srcRect b="0" l="0" r="0" t="0"/>
          <a:stretch/>
        </p:blipFill>
        <p:spPr>
          <a:xfrm>
            <a:off x="9831300" y="4583850"/>
            <a:ext cx="1798275" cy="1781800"/>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6"/>
          <p:cNvSpPr txBox="1"/>
          <p:nvPr>
            <p:ph idx="1" type="body"/>
          </p:nvPr>
        </p:nvSpPr>
        <p:spPr>
          <a:xfrm>
            <a:off x="1117300" y="1473300"/>
            <a:ext cx="10157400" cy="46989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b="1" lang="en-US" u="sng"/>
              <a:t>Professional Information: </a:t>
            </a:r>
            <a:r>
              <a:rPr b="1" lang="en-US"/>
              <a:t>I am an educator with 20 years of experience.  I have taught classes in Biology, Environmental Science, Middle School Science, Middle School Math, and 4th grade.  In addition, I have an extensive background working with exceptional learners to help them achieve their full potential.  I have taught in Newark  for 14 years, Bloomfield for 4 years, and ran a school for a year.  My degrees are in Bio/Chem, Masters in Education Administration, and Special Education</a:t>
            </a:r>
            <a:endParaRPr b="1"/>
          </a:p>
          <a:p>
            <a:pPr indent="0" lvl="0" marL="0" rtl="0" algn="l">
              <a:lnSpc>
                <a:spcPct val="95000"/>
              </a:lnSpc>
              <a:spcBef>
                <a:spcPts val="0"/>
              </a:spcBef>
              <a:spcAft>
                <a:spcPts val="0"/>
              </a:spcAft>
              <a:buClr>
                <a:schemeClr val="dk1"/>
              </a:buClr>
              <a:buSzPts val="1100"/>
              <a:buFont typeface="Arial"/>
              <a:buNone/>
            </a:pPr>
            <a:r>
              <a:rPr b="1" lang="en-US" u="sng"/>
              <a:t>Personal Information: </a:t>
            </a:r>
            <a:r>
              <a:rPr b="1" lang="en-US"/>
              <a:t>  I am single, no children, and love animals.  I work with animal rescue and love to shop.  I am unique and bring many </a:t>
            </a:r>
            <a:r>
              <a:rPr b="1" lang="en-US"/>
              <a:t>experiences</a:t>
            </a:r>
            <a:r>
              <a:rPr b="1" lang="en-US"/>
              <a:t> to the classroom.  I commute to school 41 miles.  I am still in contact with former students from 18 years ago.  </a:t>
            </a:r>
            <a:endParaRPr b="1"/>
          </a:p>
          <a:p>
            <a:pPr indent="-152345" lvl="0" marL="304745" rtl="0" algn="l">
              <a:lnSpc>
                <a:spcPct val="95000"/>
              </a:lnSpc>
              <a:spcBef>
                <a:spcPts val="1866"/>
              </a:spcBef>
              <a:spcAft>
                <a:spcPts val="0"/>
              </a:spcAft>
              <a:buSzPts val="2400"/>
              <a:buNone/>
            </a:pPr>
            <a:r>
              <a:rPr lang="en-US"/>
              <a:t> </a:t>
            </a:r>
            <a:endParaRPr/>
          </a:p>
        </p:txBody>
      </p:sp>
      <p:sp>
        <p:nvSpPr>
          <p:cNvPr id="132" name="Google Shape;132;p16"/>
          <p:cNvSpPr txBox="1"/>
          <p:nvPr>
            <p:ph type="title"/>
          </p:nvPr>
        </p:nvSpPr>
        <p:spPr>
          <a:xfrm>
            <a:off x="1117309" y="76200"/>
            <a:ext cx="10157400" cy="1397100"/>
          </a:xfrm>
          <a:prstGeom prst="rect">
            <a:avLst/>
          </a:prstGeom>
          <a:noFill/>
          <a:ln>
            <a:noFill/>
          </a:ln>
        </p:spPr>
        <p:txBody>
          <a:bodyPr anchorCtr="0" anchor="b" bIns="91425" lIns="91425" spcFirstLastPara="1" rIns="91425" wrap="square" tIns="91425">
            <a:noAutofit/>
          </a:bodyPr>
          <a:lstStyle/>
          <a:p>
            <a:pPr indent="0" lvl="0" marL="0" rtl="0" algn="l">
              <a:lnSpc>
                <a:spcPct val="85000"/>
              </a:lnSpc>
              <a:spcBef>
                <a:spcPts val="0"/>
              </a:spcBef>
              <a:spcAft>
                <a:spcPts val="0"/>
              </a:spcAft>
              <a:buSzPts val="1400"/>
              <a:buNone/>
            </a:pPr>
            <a:r>
              <a:rPr lang="en-US"/>
              <a:t>About Me:  Ms. Coralie Peary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txBox="1"/>
          <p:nvPr>
            <p:ph idx="1" type="body"/>
          </p:nvPr>
        </p:nvSpPr>
        <p:spPr>
          <a:xfrm>
            <a:off x="1117300" y="25"/>
            <a:ext cx="10157400" cy="4394100"/>
          </a:xfrm>
          <a:prstGeom prst="rect">
            <a:avLst/>
          </a:prstGeom>
          <a:noFill/>
          <a:ln>
            <a:noFill/>
          </a:ln>
        </p:spPr>
        <p:txBody>
          <a:bodyPr anchorCtr="0" anchor="t" bIns="60925" lIns="121875" spcFirstLastPara="1" rIns="121875" wrap="square" tIns="60925">
            <a:noAutofit/>
          </a:bodyPr>
          <a:lstStyle/>
          <a:p>
            <a:pPr indent="0" lvl="0" marL="0" marR="0" rtl="0" algn="l">
              <a:lnSpc>
                <a:spcPct val="95000"/>
              </a:lnSpc>
              <a:spcBef>
                <a:spcPts val="0"/>
              </a:spcBef>
              <a:spcAft>
                <a:spcPts val="0"/>
              </a:spcAft>
              <a:buSzPts val="2400"/>
              <a:buNone/>
            </a:pPr>
            <a:r>
              <a:rPr b="1" lang="en-US" u="sng"/>
              <a:t>Colleges Attended:</a:t>
            </a:r>
            <a:endParaRPr b="1" u="sng"/>
          </a:p>
          <a:p>
            <a:pPr indent="0" lvl="0" marL="457200" marR="0" rtl="0" algn="l">
              <a:lnSpc>
                <a:spcPct val="95000"/>
              </a:lnSpc>
              <a:spcBef>
                <a:spcPts val="0"/>
              </a:spcBef>
              <a:spcAft>
                <a:spcPts val="0"/>
              </a:spcAft>
              <a:buSzPts val="2400"/>
              <a:buNone/>
            </a:pPr>
            <a:r>
              <a:rPr b="1" lang="en-US"/>
              <a:t>Mercer County Community College</a:t>
            </a:r>
            <a:r>
              <a:rPr b="1" lang="en-US"/>
              <a:t>, West Windsor, New Jersey- Double Undergraduate Bachelor’s Degree(Biology &amp; Chemistry)</a:t>
            </a:r>
            <a:endParaRPr b="1"/>
          </a:p>
          <a:p>
            <a:pPr indent="457200" lvl="0" marL="0" rtl="0" algn="l">
              <a:spcBef>
                <a:spcPts val="1066"/>
              </a:spcBef>
              <a:spcAft>
                <a:spcPts val="0"/>
              </a:spcAft>
              <a:buSzPts val="2400"/>
              <a:buNone/>
            </a:pPr>
            <a:r>
              <a:rPr b="1" lang="en-US"/>
              <a:t>Georgian Court University, Lakewood, New Jersey-</a:t>
            </a:r>
            <a:endParaRPr b="1"/>
          </a:p>
          <a:p>
            <a:pPr indent="457200" lvl="0" marL="0" rtl="0" algn="l">
              <a:spcBef>
                <a:spcPts val="1066"/>
              </a:spcBef>
              <a:spcAft>
                <a:spcPts val="0"/>
              </a:spcAft>
              <a:buSzPts val="2400"/>
              <a:buNone/>
            </a:pPr>
            <a:r>
              <a:rPr b="1" lang="en-US"/>
              <a:t>Bachelor Degree(Biology with minor in Chemistry &amp;</a:t>
            </a:r>
            <a:endParaRPr b="1"/>
          </a:p>
          <a:p>
            <a:pPr indent="0" lvl="0" marL="0" rtl="0" algn="l">
              <a:spcBef>
                <a:spcPts val="1066"/>
              </a:spcBef>
              <a:spcAft>
                <a:spcPts val="0"/>
              </a:spcAft>
              <a:buSzPts val="2400"/>
              <a:buNone/>
            </a:pPr>
            <a:r>
              <a:rPr b="1" lang="en-US"/>
              <a:t>       Special Education Certification </a:t>
            </a:r>
            <a:endParaRPr b="1"/>
          </a:p>
          <a:p>
            <a:pPr indent="457200" lvl="0" marL="0" marR="0" rtl="0" algn="l">
              <a:lnSpc>
                <a:spcPct val="95000"/>
              </a:lnSpc>
              <a:spcBef>
                <a:spcPts val="1066"/>
              </a:spcBef>
              <a:spcAft>
                <a:spcPts val="0"/>
              </a:spcAft>
              <a:buSzPts val="2400"/>
              <a:buNone/>
            </a:pPr>
            <a:r>
              <a:rPr b="1" lang="en-US"/>
              <a:t>Saint Peters University, Jersey City, New Jersey- </a:t>
            </a:r>
            <a:endParaRPr b="1"/>
          </a:p>
          <a:p>
            <a:pPr indent="457200" lvl="0" marL="0" marR="0" rtl="0" algn="l">
              <a:lnSpc>
                <a:spcPct val="95000"/>
              </a:lnSpc>
              <a:spcBef>
                <a:spcPts val="1066"/>
              </a:spcBef>
              <a:spcAft>
                <a:spcPts val="0"/>
              </a:spcAft>
              <a:buSzPts val="2400"/>
              <a:buNone/>
            </a:pPr>
            <a:r>
              <a:rPr b="1" lang="en-US"/>
              <a:t>Master’s Degree Education Administration(supervisor/Principal Cert.)</a:t>
            </a:r>
            <a:endParaRPr b="1"/>
          </a:p>
          <a:p>
            <a:pPr indent="0" lvl="0" marL="0" marR="0" rtl="0" algn="ctr">
              <a:lnSpc>
                <a:spcPct val="95000"/>
              </a:lnSpc>
              <a:spcBef>
                <a:spcPts val="1066"/>
              </a:spcBef>
              <a:spcAft>
                <a:spcPts val="0"/>
              </a:spcAft>
              <a:buSzPts val="2400"/>
              <a:buNone/>
            </a:pPr>
            <a:r>
              <a:rPr b="1" lang="en-US" sz="3000">
                <a:highlight>
                  <a:srgbClr val="FFFF00"/>
                </a:highlight>
                <a:latin typeface="Corsiva"/>
                <a:ea typeface="Corsiva"/>
                <a:cs typeface="Corsiva"/>
                <a:sym typeface="Corsiva"/>
              </a:rPr>
              <a:t>"Creating a brightor future</a:t>
            </a:r>
            <a:r>
              <a:rPr b="1" lang="en-US">
                <a:highlight>
                  <a:srgbClr val="FFFF00"/>
                </a:highlight>
              </a:rPr>
              <a:t>. “ </a:t>
            </a:r>
            <a:endParaRPr b="1">
              <a:highlight>
                <a:srgbClr val="FFFF00"/>
              </a:highlight>
            </a:endParaRPr>
          </a:p>
          <a:p>
            <a:pPr indent="0" lvl="0" marL="0" rtl="0" algn="l">
              <a:lnSpc>
                <a:spcPct val="115000"/>
              </a:lnSpc>
              <a:spcBef>
                <a:spcPts val="0"/>
              </a:spcBef>
              <a:spcAft>
                <a:spcPts val="0"/>
              </a:spcAft>
              <a:buSzPts val="2400"/>
              <a:buNone/>
            </a:pPr>
            <a:r>
              <a:t/>
            </a:r>
            <a:endParaRPr b="1" sz="5750">
              <a:solidFill>
                <a:srgbClr val="434343"/>
              </a:solidFill>
              <a:highlight>
                <a:srgbClr val="FFFF00"/>
              </a:highlight>
              <a:latin typeface="Arial"/>
              <a:ea typeface="Arial"/>
              <a:cs typeface="Arial"/>
              <a:sym typeface="Arial"/>
            </a:endParaRPr>
          </a:p>
          <a:p>
            <a:pPr indent="0" lvl="0" marL="457200" marR="0" rtl="0" algn="l">
              <a:lnSpc>
                <a:spcPct val="95000"/>
              </a:lnSpc>
              <a:spcBef>
                <a:spcPts val="1066"/>
              </a:spcBef>
              <a:spcAft>
                <a:spcPts val="0"/>
              </a:spcAft>
              <a:buSzPts val="2400"/>
              <a:buNone/>
            </a:pPr>
            <a:r>
              <a:t/>
            </a:r>
            <a:endParaRPr b="1"/>
          </a:p>
          <a:p>
            <a:pPr indent="0" lvl="0" marL="457200" marR="0" rtl="0" algn="l">
              <a:lnSpc>
                <a:spcPct val="95000"/>
              </a:lnSpc>
              <a:spcBef>
                <a:spcPts val="1066"/>
              </a:spcBef>
              <a:spcAft>
                <a:spcPts val="0"/>
              </a:spcAft>
              <a:buSzPts val="2400"/>
              <a:buNone/>
            </a:pPr>
            <a:r>
              <a:t/>
            </a:r>
            <a:endParaRPr b="1"/>
          </a:p>
        </p:txBody>
      </p:sp>
      <p:pic>
        <p:nvPicPr>
          <p:cNvPr id="138" name="Google Shape;138;p17"/>
          <p:cNvPicPr preferRelativeResize="0"/>
          <p:nvPr/>
        </p:nvPicPr>
        <p:blipFill>
          <a:blip r:embed="rId3">
            <a:alphaModFix/>
          </a:blip>
          <a:stretch>
            <a:fillRect/>
          </a:stretch>
        </p:blipFill>
        <p:spPr>
          <a:xfrm>
            <a:off x="499650" y="4458013"/>
            <a:ext cx="2143125" cy="2143125"/>
          </a:xfrm>
          <a:prstGeom prst="rect">
            <a:avLst/>
          </a:prstGeom>
          <a:noFill/>
          <a:ln>
            <a:noFill/>
          </a:ln>
        </p:spPr>
      </p:pic>
      <p:pic>
        <p:nvPicPr>
          <p:cNvPr id="139" name="Google Shape;139;p17"/>
          <p:cNvPicPr preferRelativeResize="0"/>
          <p:nvPr/>
        </p:nvPicPr>
        <p:blipFill>
          <a:blip r:embed="rId4">
            <a:alphaModFix/>
          </a:blip>
          <a:stretch>
            <a:fillRect/>
          </a:stretch>
        </p:blipFill>
        <p:spPr>
          <a:xfrm>
            <a:off x="2965825" y="4458013"/>
            <a:ext cx="2181725" cy="2143125"/>
          </a:xfrm>
          <a:prstGeom prst="rect">
            <a:avLst/>
          </a:prstGeom>
          <a:noFill/>
          <a:ln>
            <a:noFill/>
          </a:ln>
        </p:spPr>
      </p:pic>
      <p:pic>
        <p:nvPicPr>
          <p:cNvPr id="140" name="Google Shape;140;p17"/>
          <p:cNvPicPr preferRelativeResize="0"/>
          <p:nvPr/>
        </p:nvPicPr>
        <p:blipFill>
          <a:blip r:embed="rId5">
            <a:alphaModFix/>
          </a:blip>
          <a:stretch>
            <a:fillRect/>
          </a:stretch>
        </p:blipFill>
        <p:spPr>
          <a:xfrm>
            <a:off x="5390625" y="4529913"/>
            <a:ext cx="6402749" cy="1999325"/>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ph type="title"/>
          </p:nvPr>
        </p:nvSpPr>
        <p:spPr>
          <a:xfrm>
            <a:off x="1447450" y="-405175"/>
            <a:ext cx="10157400" cy="1200600"/>
          </a:xfrm>
          <a:prstGeom prst="rect">
            <a:avLst/>
          </a:prstGeom>
          <a:noFill/>
          <a:ln>
            <a:noFill/>
          </a:ln>
        </p:spPr>
        <p:txBody>
          <a:bodyPr anchorCtr="0" anchor="b" bIns="60925" lIns="121875" spcFirstLastPara="1" rIns="121875" wrap="square" tIns="60925">
            <a:noAutofit/>
          </a:bodyPr>
          <a:lstStyle/>
          <a:p>
            <a:pPr indent="0" lvl="0" marL="0" marR="0" rtl="0" algn="l">
              <a:lnSpc>
                <a:spcPct val="85000"/>
              </a:lnSpc>
              <a:spcBef>
                <a:spcPts val="0"/>
              </a:spcBef>
              <a:spcAft>
                <a:spcPts val="0"/>
              </a:spcAft>
              <a:buClr>
                <a:srgbClr val="31521B"/>
              </a:buClr>
              <a:buSzPts val="1400"/>
              <a:buFont typeface="Questrial"/>
              <a:buNone/>
            </a:pPr>
            <a:r>
              <a:rPr b="0" i="0" lang="en-US" sz="4400" u="none" cap="none" strike="noStrike">
                <a:solidFill>
                  <a:srgbClr val="31521B"/>
                </a:solidFill>
                <a:latin typeface="Questrial"/>
                <a:ea typeface="Questrial"/>
                <a:cs typeface="Questrial"/>
                <a:sym typeface="Questrial"/>
              </a:rPr>
              <a:t>Classroom Expectations</a:t>
            </a:r>
            <a:endParaRPr b="0" i="0" sz="4400" u="none" cap="none" strike="noStrike">
              <a:solidFill>
                <a:srgbClr val="31521B"/>
              </a:solidFill>
              <a:latin typeface="Questrial"/>
              <a:ea typeface="Questrial"/>
              <a:cs typeface="Questrial"/>
              <a:sym typeface="Questrial"/>
            </a:endParaRPr>
          </a:p>
        </p:txBody>
      </p:sp>
      <p:pic>
        <p:nvPicPr>
          <p:cNvPr id="146" name="Google Shape;146;p18"/>
          <p:cNvPicPr preferRelativeResize="0"/>
          <p:nvPr/>
        </p:nvPicPr>
        <p:blipFill rotWithShape="1">
          <a:blip r:embed="rId3">
            <a:alphaModFix/>
          </a:blip>
          <a:srcRect b="0" l="0" r="0" t="0"/>
          <a:stretch/>
        </p:blipFill>
        <p:spPr>
          <a:xfrm>
            <a:off x="1447450" y="795425"/>
            <a:ext cx="6446000" cy="5851575"/>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idx="1" type="body"/>
          </p:nvPr>
        </p:nvSpPr>
        <p:spPr>
          <a:xfrm>
            <a:off x="1015725" y="2117300"/>
            <a:ext cx="10157400" cy="40548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Georgia"/>
              <a:buChar char="❖"/>
            </a:pPr>
            <a:r>
              <a:rPr b="1" lang="en-US" sz="1800">
                <a:solidFill>
                  <a:srgbClr val="000000"/>
                </a:solidFill>
                <a:latin typeface="Georgia"/>
                <a:ea typeface="Georgia"/>
                <a:cs typeface="Georgia"/>
                <a:sym typeface="Georgia"/>
              </a:rPr>
              <a:t>Communicate Effectively Through </a:t>
            </a:r>
            <a:endParaRPr b="1" sz="1800">
              <a:solidFill>
                <a:srgbClr val="000000"/>
              </a:solidFill>
              <a:latin typeface="Georgia"/>
              <a:ea typeface="Georgia"/>
              <a:cs typeface="Georgia"/>
              <a:sym typeface="Georgia"/>
            </a:endParaRPr>
          </a:p>
          <a:p>
            <a:pPr indent="457200" lvl="0" marL="0" rtl="0" algn="l">
              <a:lnSpc>
                <a:spcPct val="150000"/>
              </a:lnSpc>
              <a:spcBef>
                <a:spcPts val="0"/>
              </a:spcBef>
              <a:spcAft>
                <a:spcPts val="0"/>
              </a:spcAft>
              <a:buSzPts val="2400"/>
              <a:buNone/>
            </a:pPr>
            <a:r>
              <a:rPr b="1" lang="en-US" sz="1800">
                <a:solidFill>
                  <a:srgbClr val="000000"/>
                </a:solidFill>
                <a:latin typeface="Georgia"/>
                <a:ea typeface="Georgia"/>
                <a:cs typeface="Georgia"/>
                <a:sym typeface="Georgia"/>
              </a:rPr>
              <a:t>Listening, Speaking and Writing.</a:t>
            </a:r>
            <a:endParaRPr b="1" sz="1800">
              <a:solidFill>
                <a:srgbClr val="000000"/>
              </a:solidFill>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Font typeface="Georgia"/>
              <a:buChar char="❖"/>
            </a:pPr>
            <a:r>
              <a:rPr b="1" lang="en-US" sz="1800">
                <a:solidFill>
                  <a:srgbClr val="000000"/>
                </a:solidFill>
                <a:latin typeface="Georgia"/>
                <a:ea typeface="Georgia"/>
                <a:cs typeface="Georgia"/>
                <a:sym typeface="Georgia"/>
              </a:rPr>
              <a:t>Read fluently, critically and with understanding.</a:t>
            </a:r>
            <a:endParaRPr b="1" sz="1800">
              <a:solidFill>
                <a:srgbClr val="000000"/>
              </a:solidFill>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Font typeface="Georgia"/>
              <a:buChar char="❖"/>
            </a:pPr>
            <a:r>
              <a:rPr b="1" lang="en-US" sz="1800">
                <a:solidFill>
                  <a:srgbClr val="000000"/>
                </a:solidFill>
                <a:latin typeface="Georgia"/>
                <a:ea typeface="Georgia"/>
                <a:cs typeface="Georgia"/>
                <a:sym typeface="Georgia"/>
              </a:rPr>
              <a:t>Use of technology and various tools to locate, organize and process information from various sources.</a:t>
            </a:r>
            <a:endParaRPr b="1" sz="1800">
              <a:solidFill>
                <a:srgbClr val="000000"/>
              </a:solidFill>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Font typeface="Georgia"/>
              <a:buChar char="❖"/>
            </a:pPr>
            <a:r>
              <a:rPr b="1" lang="en-US" sz="1800">
                <a:solidFill>
                  <a:srgbClr val="000000"/>
                </a:solidFill>
                <a:latin typeface="Georgia"/>
                <a:ea typeface="Georgia"/>
                <a:cs typeface="Georgia"/>
                <a:sym typeface="Georgia"/>
              </a:rPr>
              <a:t>Public Speaking, performing and creating to express ideas.</a:t>
            </a:r>
            <a:endParaRPr b="1" sz="1800">
              <a:solidFill>
                <a:srgbClr val="000000"/>
              </a:solidFill>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Char char="❖"/>
            </a:pPr>
            <a:r>
              <a:rPr b="1" lang="en-US" sz="1800">
                <a:solidFill>
                  <a:srgbClr val="000000"/>
                </a:solidFill>
                <a:latin typeface="Times New Roman"/>
                <a:ea typeface="Times New Roman"/>
                <a:cs typeface="Times New Roman"/>
                <a:sym typeface="Times New Roman"/>
              </a:rPr>
              <a:t> </a:t>
            </a:r>
            <a:r>
              <a:rPr b="1" lang="en-US" sz="1800">
                <a:solidFill>
                  <a:srgbClr val="000000"/>
                </a:solidFill>
                <a:latin typeface="Georgia"/>
                <a:ea typeface="Georgia"/>
                <a:cs typeface="Georgia"/>
                <a:sym typeface="Georgia"/>
              </a:rPr>
              <a:t>Identifying, Clarifying, and describing issues/problems</a:t>
            </a:r>
            <a:endParaRPr b="1" sz="1800">
              <a:solidFill>
                <a:srgbClr val="000000"/>
              </a:solidFill>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Font typeface="Georgia"/>
              <a:buChar char="❖"/>
            </a:pPr>
            <a:r>
              <a:rPr b="1" lang="en-US" sz="1800">
                <a:solidFill>
                  <a:srgbClr val="000000"/>
                </a:solidFill>
                <a:latin typeface="Georgia"/>
                <a:ea typeface="Georgia"/>
                <a:cs typeface="Georgia"/>
                <a:sym typeface="Georgia"/>
              </a:rPr>
              <a:t>Utilizing thinking skills and reasoning strategies.</a:t>
            </a:r>
            <a:endParaRPr b="1" sz="1800">
              <a:solidFill>
                <a:srgbClr val="000000"/>
              </a:solidFill>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Font typeface="Georgia"/>
              <a:buChar char="❖"/>
            </a:pPr>
            <a:r>
              <a:rPr b="1" lang="en-US" sz="1800">
                <a:solidFill>
                  <a:srgbClr val="000000"/>
                </a:solidFill>
                <a:latin typeface="Georgia"/>
                <a:ea typeface="Georgia"/>
                <a:cs typeface="Georgia"/>
                <a:sym typeface="Georgia"/>
              </a:rPr>
              <a:t>Analyzing and Solve Problems Effectively by questioning, identifying, observing, hypothesizing, experimenting, and concluding.</a:t>
            </a:r>
            <a:endParaRPr b="1" sz="1800">
              <a:solidFill>
                <a:srgbClr val="000000"/>
              </a:solidFill>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Font typeface="Georgia"/>
              <a:buChar char="❖"/>
            </a:pPr>
            <a:r>
              <a:rPr b="1" lang="en-US" sz="1800">
                <a:solidFill>
                  <a:srgbClr val="000000"/>
                </a:solidFill>
                <a:latin typeface="Georgia"/>
                <a:ea typeface="Georgia"/>
                <a:cs typeface="Georgia"/>
                <a:sym typeface="Georgia"/>
              </a:rPr>
              <a:t>BE THE BEST THAT YOU CAN BE!</a:t>
            </a:r>
            <a:endParaRPr b="1" sz="1800">
              <a:solidFill>
                <a:srgbClr val="000000"/>
              </a:solidFill>
              <a:latin typeface="Georgia"/>
              <a:ea typeface="Georgia"/>
              <a:cs typeface="Georgia"/>
              <a:sym typeface="Georgia"/>
            </a:endParaRPr>
          </a:p>
          <a:p>
            <a:pPr indent="0" lvl="0" marL="0" rtl="0" algn="l">
              <a:lnSpc>
                <a:spcPct val="150000"/>
              </a:lnSpc>
              <a:spcBef>
                <a:spcPts val="0"/>
              </a:spcBef>
              <a:spcAft>
                <a:spcPts val="0"/>
              </a:spcAft>
              <a:buSzPts val="2400"/>
              <a:buNone/>
            </a:pPr>
            <a:r>
              <a:t/>
            </a:r>
            <a:endParaRPr b="1" sz="1800">
              <a:solidFill>
                <a:srgbClr val="000000"/>
              </a:solidFill>
              <a:latin typeface="Georgia"/>
              <a:ea typeface="Georgia"/>
              <a:cs typeface="Georgia"/>
              <a:sym typeface="Georgia"/>
            </a:endParaRPr>
          </a:p>
          <a:p>
            <a:pPr indent="0" lvl="0" marL="0" rtl="0" algn="l">
              <a:lnSpc>
                <a:spcPct val="115000"/>
              </a:lnSpc>
              <a:spcBef>
                <a:spcPts val="0"/>
              </a:spcBef>
              <a:spcAft>
                <a:spcPts val="0"/>
              </a:spcAft>
              <a:buSzPts val="2400"/>
              <a:buNone/>
            </a:pPr>
            <a:r>
              <a:rPr lang="en-US" sz="1600">
                <a:solidFill>
                  <a:srgbClr val="000000"/>
                </a:solidFill>
                <a:latin typeface="Arial"/>
                <a:ea typeface="Arial"/>
                <a:cs typeface="Arial"/>
                <a:sym typeface="Arial"/>
              </a:rPr>
              <a:t> </a:t>
            </a:r>
            <a:endParaRPr sz="1600">
              <a:solidFill>
                <a:srgbClr val="000000"/>
              </a:solidFill>
              <a:latin typeface="Arial"/>
              <a:ea typeface="Arial"/>
              <a:cs typeface="Arial"/>
              <a:sym typeface="Arial"/>
            </a:endParaRPr>
          </a:p>
          <a:p>
            <a:pPr indent="-152346" lvl="0" marL="304746" rtl="0" algn="l">
              <a:lnSpc>
                <a:spcPct val="95000"/>
              </a:lnSpc>
              <a:spcBef>
                <a:spcPts val="1866"/>
              </a:spcBef>
              <a:spcAft>
                <a:spcPts val="0"/>
              </a:spcAft>
              <a:buSzPts val="2400"/>
              <a:buNone/>
            </a:pPr>
            <a:r>
              <a:t/>
            </a:r>
            <a:endParaRPr/>
          </a:p>
        </p:txBody>
      </p:sp>
      <p:sp>
        <p:nvSpPr>
          <p:cNvPr id="153" name="Google Shape;153;p19"/>
          <p:cNvSpPr txBox="1"/>
          <p:nvPr>
            <p:ph type="title"/>
          </p:nvPr>
        </p:nvSpPr>
        <p:spPr>
          <a:xfrm>
            <a:off x="1117300" y="76200"/>
            <a:ext cx="10157400" cy="690900"/>
          </a:xfrm>
          <a:prstGeom prst="rect">
            <a:avLst/>
          </a:prstGeom>
          <a:noFill/>
          <a:ln>
            <a:noFill/>
          </a:ln>
        </p:spPr>
        <p:txBody>
          <a:bodyPr anchorCtr="0" anchor="b" bIns="91425" lIns="91425" spcFirstLastPara="1" rIns="91425" wrap="square" tIns="91425">
            <a:noAutofit/>
          </a:bodyPr>
          <a:lstStyle/>
          <a:p>
            <a:pPr indent="0" lvl="0" marL="0" rtl="0" algn="l">
              <a:lnSpc>
                <a:spcPct val="85000"/>
              </a:lnSpc>
              <a:spcBef>
                <a:spcPts val="0"/>
              </a:spcBef>
              <a:spcAft>
                <a:spcPts val="0"/>
              </a:spcAft>
              <a:buSzPts val="1400"/>
              <a:buNone/>
            </a:pPr>
            <a:r>
              <a:rPr lang="en-US"/>
              <a:t>Academic Expectations</a:t>
            </a:r>
            <a:endParaRPr/>
          </a:p>
        </p:txBody>
      </p:sp>
      <p:pic>
        <p:nvPicPr>
          <p:cNvPr id="154" name="Google Shape;154;p19"/>
          <p:cNvPicPr preferRelativeResize="0"/>
          <p:nvPr/>
        </p:nvPicPr>
        <p:blipFill rotWithShape="1">
          <a:blip r:embed="rId3">
            <a:alphaModFix/>
          </a:blip>
          <a:srcRect b="0" l="0" r="0" t="0"/>
          <a:stretch/>
        </p:blipFill>
        <p:spPr>
          <a:xfrm>
            <a:off x="7987100" y="76200"/>
            <a:ext cx="3186025" cy="2928743"/>
          </a:xfrm>
          <a:prstGeom prst="rect">
            <a:avLst/>
          </a:prstGeom>
          <a:noFill/>
          <a:ln>
            <a:noFill/>
          </a:ln>
        </p:spPr>
      </p:pic>
      <p:sp>
        <p:nvSpPr>
          <p:cNvPr id="155" name="Google Shape;155;p19"/>
          <p:cNvSpPr txBox="1"/>
          <p:nvPr/>
        </p:nvSpPr>
        <p:spPr>
          <a:xfrm>
            <a:off x="1200200" y="767100"/>
            <a:ext cx="6786900" cy="1634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en-US" sz="2400" u="none" cap="none" strike="noStrike">
                <a:solidFill>
                  <a:srgbClr val="CC0000"/>
                </a:solidFill>
                <a:latin typeface="Corsiva"/>
                <a:ea typeface="Corsiva"/>
                <a:cs typeface="Corsiva"/>
                <a:sym typeface="Corsiva"/>
              </a:rPr>
              <a:t>“Creating a culture of High Expectations, Student Motivation and Instructional Support </a:t>
            </a:r>
            <a:endParaRPr b="0" i="0" sz="2400" u="none" cap="none" strike="noStrike">
              <a:solidFill>
                <a:srgbClr val="CC0000"/>
              </a:solidFill>
              <a:latin typeface="Corsiva"/>
              <a:ea typeface="Corsiva"/>
              <a:cs typeface="Corsiva"/>
              <a:sym typeface="Corsiva"/>
            </a:endParaRPr>
          </a:p>
          <a:p>
            <a:pPr indent="0" lvl="0" marL="0" marR="0" rtl="0" algn="l">
              <a:lnSpc>
                <a:spcPct val="115000"/>
              </a:lnSpc>
              <a:spcBef>
                <a:spcPts val="0"/>
              </a:spcBef>
              <a:spcAft>
                <a:spcPts val="0"/>
              </a:spcAft>
              <a:buClr>
                <a:srgbClr val="000000"/>
              </a:buClr>
              <a:buSzPts val="2400"/>
              <a:buFont typeface="Arial"/>
              <a:buNone/>
            </a:pPr>
            <a:r>
              <a:rPr b="0" i="0" lang="en-US" sz="2400" u="none" cap="none" strike="noStrike">
                <a:solidFill>
                  <a:srgbClr val="CC0000"/>
                </a:solidFill>
                <a:latin typeface="Corsiva"/>
                <a:ea typeface="Corsiva"/>
                <a:cs typeface="Corsiva"/>
                <a:sym typeface="Corsiva"/>
              </a:rPr>
              <a:t>that promotes success for every student”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idx="1" type="body"/>
          </p:nvPr>
        </p:nvSpPr>
        <p:spPr>
          <a:xfrm>
            <a:off x="1117300" y="262600"/>
            <a:ext cx="4977000" cy="66717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US"/>
              <a:t>Do Nows/Exit Slips</a:t>
            </a:r>
            <a:endParaRPr/>
          </a:p>
          <a:p>
            <a:pPr indent="-381000" lvl="0" marL="457200" rtl="0" algn="l">
              <a:lnSpc>
                <a:spcPct val="115000"/>
              </a:lnSpc>
              <a:spcBef>
                <a:spcPts val="0"/>
              </a:spcBef>
              <a:spcAft>
                <a:spcPts val="0"/>
              </a:spcAft>
              <a:buSzPts val="2400"/>
              <a:buChar char="•"/>
            </a:pPr>
            <a:r>
              <a:rPr lang="en-US"/>
              <a:t>Inquiry Based Labs </a:t>
            </a:r>
            <a:endParaRPr/>
          </a:p>
          <a:p>
            <a:pPr indent="-381000" lvl="0" marL="457200" rtl="0" algn="l">
              <a:lnSpc>
                <a:spcPct val="115000"/>
              </a:lnSpc>
              <a:spcBef>
                <a:spcPts val="0"/>
              </a:spcBef>
              <a:spcAft>
                <a:spcPts val="0"/>
              </a:spcAft>
              <a:buSzPts val="2400"/>
              <a:buChar char="•"/>
            </a:pPr>
            <a:r>
              <a:rPr lang="en-US"/>
              <a:t>Direct Instruction</a:t>
            </a:r>
            <a:endParaRPr/>
          </a:p>
          <a:p>
            <a:pPr indent="-381000" lvl="0" marL="457200" rtl="0" algn="l">
              <a:lnSpc>
                <a:spcPct val="115000"/>
              </a:lnSpc>
              <a:spcBef>
                <a:spcPts val="0"/>
              </a:spcBef>
              <a:spcAft>
                <a:spcPts val="0"/>
              </a:spcAft>
              <a:buSzPts val="2400"/>
              <a:buChar char="•"/>
            </a:pPr>
            <a:r>
              <a:rPr lang="en-US"/>
              <a:t>Student Exploration</a:t>
            </a:r>
            <a:endParaRPr/>
          </a:p>
          <a:p>
            <a:pPr indent="-381000" lvl="0" marL="457200" rtl="0" algn="l">
              <a:lnSpc>
                <a:spcPct val="115000"/>
              </a:lnSpc>
              <a:spcBef>
                <a:spcPts val="0"/>
              </a:spcBef>
              <a:spcAft>
                <a:spcPts val="0"/>
              </a:spcAft>
              <a:buSzPts val="2400"/>
              <a:buChar char="•"/>
            </a:pPr>
            <a:r>
              <a:rPr lang="en-US"/>
              <a:t>Social and Emotional Learning</a:t>
            </a:r>
            <a:endParaRPr/>
          </a:p>
          <a:p>
            <a:pPr indent="-381000" lvl="0" marL="457200" rtl="0" algn="l">
              <a:lnSpc>
                <a:spcPct val="115000"/>
              </a:lnSpc>
              <a:spcBef>
                <a:spcPts val="0"/>
              </a:spcBef>
              <a:spcAft>
                <a:spcPts val="0"/>
              </a:spcAft>
              <a:buSzPts val="2400"/>
              <a:buChar char="•"/>
            </a:pPr>
            <a:r>
              <a:rPr lang="en-US"/>
              <a:t>Science and Literacy Practice</a:t>
            </a:r>
            <a:endParaRPr/>
          </a:p>
          <a:p>
            <a:pPr indent="-381000" lvl="0" marL="457200" rtl="0" algn="l">
              <a:lnSpc>
                <a:spcPct val="115000"/>
              </a:lnSpc>
              <a:spcBef>
                <a:spcPts val="0"/>
              </a:spcBef>
              <a:spcAft>
                <a:spcPts val="0"/>
              </a:spcAft>
              <a:buSzPts val="2400"/>
              <a:buChar char="•"/>
            </a:pPr>
            <a:r>
              <a:rPr lang="en-US"/>
              <a:t>Key Words/ Word Morphology</a:t>
            </a:r>
            <a:endParaRPr/>
          </a:p>
          <a:p>
            <a:pPr indent="-381000" lvl="0" marL="457200" rtl="0" algn="l">
              <a:lnSpc>
                <a:spcPct val="115000"/>
              </a:lnSpc>
              <a:spcBef>
                <a:spcPts val="0"/>
              </a:spcBef>
              <a:spcAft>
                <a:spcPts val="0"/>
              </a:spcAft>
              <a:buSzPts val="2400"/>
              <a:buChar char="•"/>
            </a:pPr>
            <a:r>
              <a:rPr lang="en-US"/>
              <a:t>Study Guides</a:t>
            </a:r>
            <a:endParaRPr/>
          </a:p>
          <a:p>
            <a:pPr indent="-381000" lvl="0" marL="457200" rtl="0" algn="l">
              <a:lnSpc>
                <a:spcPct val="115000"/>
              </a:lnSpc>
              <a:spcBef>
                <a:spcPts val="0"/>
              </a:spcBef>
              <a:spcAft>
                <a:spcPts val="0"/>
              </a:spcAft>
              <a:buSzPts val="2400"/>
              <a:buChar char="•"/>
            </a:pPr>
            <a:r>
              <a:rPr lang="en-US"/>
              <a:t>Use of Technology/Research</a:t>
            </a:r>
            <a:endParaRPr/>
          </a:p>
          <a:p>
            <a:pPr indent="-381000" lvl="0" marL="457200" rtl="0" algn="l">
              <a:lnSpc>
                <a:spcPct val="115000"/>
              </a:lnSpc>
              <a:spcBef>
                <a:spcPts val="0"/>
              </a:spcBef>
              <a:spcAft>
                <a:spcPts val="0"/>
              </a:spcAft>
              <a:buSzPts val="2400"/>
              <a:buChar char="•"/>
            </a:pPr>
            <a:r>
              <a:rPr lang="en-US"/>
              <a:t>News/Media</a:t>
            </a:r>
            <a:endParaRPr/>
          </a:p>
          <a:p>
            <a:pPr indent="-381000" lvl="0" marL="457200" rtl="0" algn="l">
              <a:lnSpc>
                <a:spcPct val="115000"/>
              </a:lnSpc>
              <a:spcBef>
                <a:spcPts val="0"/>
              </a:spcBef>
              <a:spcAft>
                <a:spcPts val="0"/>
              </a:spcAft>
              <a:buSzPts val="2400"/>
              <a:buChar char="•"/>
            </a:pPr>
            <a:r>
              <a:rPr lang="en-US"/>
              <a:t>Mnemonics/Analogies </a:t>
            </a:r>
            <a:endParaRPr/>
          </a:p>
          <a:p>
            <a:pPr indent="-381000" lvl="0" marL="457200" rtl="0" algn="l">
              <a:lnSpc>
                <a:spcPct val="115000"/>
              </a:lnSpc>
              <a:spcBef>
                <a:spcPts val="0"/>
              </a:spcBef>
              <a:spcAft>
                <a:spcPts val="0"/>
              </a:spcAft>
              <a:buSzPts val="2400"/>
              <a:buChar char="•"/>
            </a:pPr>
            <a:r>
              <a:rPr lang="en-US"/>
              <a:t>Bulletin Boards/Jam Boards</a:t>
            </a:r>
            <a:endParaRPr/>
          </a:p>
          <a:p>
            <a:pPr indent="-381000" lvl="0" marL="457200" rtl="0" algn="l">
              <a:lnSpc>
                <a:spcPct val="115000"/>
              </a:lnSpc>
              <a:spcBef>
                <a:spcPts val="0"/>
              </a:spcBef>
              <a:spcAft>
                <a:spcPts val="0"/>
              </a:spcAft>
              <a:buSzPts val="2400"/>
              <a:buChar char="•"/>
            </a:pPr>
            <a:r>
              <a:rPr lang="en-US"/>
              <a:t>Technology</a:t>
            </a:r>
            <a:endParaRPr/>
          </a:p>
          <a:p>
            <a:pPr indent="-381000" lvl="0" marL="457200" rtl="0" algn="l">
              <a:lnSpc>
                <a:spcPct val="115000"/>
              </a:lnSpc>
              <a:spcBef>
                <a:spcPts val="0"/>
              </a:spcBef>
              <a:spcAft>
                <a:spcPts val="0"/>
              </a:spcAft>
              <a:buSzPts val="2400"/>
              <a:buChar char="•"/>
            </a:pPr>
            <a:r>
              <a:rPr lang="en-US"/>
              <a:t>Online Interactive Labs</a:t>
            </a:r>
            <a:endParaRPr/>
          </a:p>
          <a:p>
            <a:pPr indent="-381000" lvl="0" marL="457200" rtl="0" algn="l">
              <a:lnSpc>
                <a:spcPct val="115000"/>
              </a:lnSpc>
              <a:spcBef>
                <a:spcPts val="0"/>
              </a:spcBef>
              <a:spcAft>
                <a:spcPts val="0"/>
              </a:spcAft>
              <a:buSzPts val="2400"/>
              <a:buChar char="•"/>
            </a:pPr>
            <a:r>
              <a:rPr lang="en-US"/>
              <a:t>Games</a:t>
            </a:r>
            <a:endParaRPr/>
          </a:p>
          <a:p>
            <a:pPr indent="0" lvl="0" marL="76200" rtl="0" algn="l">
              <a:lnSpc>
                <a:spcPct val="115000"/>
              </a:lnSpc>
              <a:spcBef>
                <a:spcPts val="0"/>
              </a:spcBef>
              <a:spcAft>
                <a:spcPts val="0"/>
              </a:spcAft>
              <a:buSzPts val="2400"/>
              <a:buNone/>
            </a:pPr>
            <a:r>
              <a:t/>
            </a:r>
            <a:endParaRPr/>
          </a:p>
          <a:p>
            <a:pPr indent="-152346" lvl="0" marL="304746" rtl="0" algn="l">
              <a:lnSpc>
                <a:spcPct val="95000"/>
              </a:lnSpc>
              <a:spcBef>
                <a:spcPts val="1866"/>
              </a:spcBef>
              <a:spcAft>
                <a:spcPts val="0"/>
              </a:spcAft>
              <a:buSzPts val="2400"/>
              <a:buNone/>
            </a:pPr>
            <a:r>
              <a:t/>
            </a:r>
            <a:endParaRPr/>
          </a:p>
          <a:p>
            <a:pPr indent="-152346" lvl="0" marL="304746" rtl="0" algn="l">
              <a:lnSpc>
                <a:spcPct val="95000"/>
              </a:lnSpc>
              <a:spcBef>
                <a:spcPts val="1866"/>
              </a:spcBef>
              <a:spcAft>
                <a:spcPts val="0"/>
              </a:spcAft>
              <a:buSzPts val="2400"/>
              <a:buNone/>
            </a:pPr>
            <a:r>
              <a:t/>
            </a:r>
            <a:endParaRPr/>
          </a:p>
          <a:p>
            <a:pPr indent="-152346" lvl="0" marL="304746" rtl="0" algn="l">
              <a:lnSpc>
                <a:spcPct val="95000"/>
              </a:lnSpc>
              <a:spcBef>
                <a:spcPts val="1866"/>
              </a:spcBef>
              <a:spcAft>
                <a:spcPts val="0"/>
              </a:spcAft>
              <a:buSzPts val="2400"/>
              <a:buNone/>
            </a:pPr>
            <a:r>
              <a:t/>
            </a:r>
            <a:endParaRPr/>
          </a:p>
          <a:p>
            <a:pPr indent="-152346" lvl="0" marL="304746" rtl="0" algn="l">
              <a:lnSpc>
                <a:spcPct val="95000"/>
              </a:lnSpc>
              <a:spcBef>
                <a:spcPts val="1866"/>
              </a:spcBef>
              <a:spcAft>
                <a:spcPts val="0"/>
              </a:spcAft>
              <a:buSzPts val="2400"/>
              <a:buNone/>
            </a:pPr>
            <a:r>
              <a:t/>
            </a:r>
            <a:endParaRPr/>
          </a:p>
          <a:p>
            <a:pPr indent="-152346" lvl="0" marL="304746" rtl="0" algn="l">
              <a:lnSpc>
                <a:spcPct val="95000"/>
              </a:lnSpc>
              <a:spcBef>
                <a:spcPts val="1866"/>
              </a:spcBef>
              <a:spcAft>
                <a:spcPts val="0"/>
              </a:spcAft>
              <a:buSzPts val="2400"/>
              <a:buNone/>
            </a:pPr>
            <a:r>
              <a:t/>
            </a:r>
            <a:endParaRPr/>
          </a:p>
          <a:p>
            <a:pPr indent="0" lvl="0" marL="152400" rtl="0" algn="l">
              <a:lnSpc>
                <a:spcPct val="95000"/>
              </a:lnSpc>
              <a:spcBef>
                <a:spcPts val="1866"/>
              </a:spcBef>
              <a:spcAft>
                <a:spcPts val="0"/>
              </a:spcAft>
              <a:buSzPts val="2400"/>
              <a:buNone/>
            </a:pPr>
            <a:r>
              <a:t/>
            </a:r>
            <a:endParaRPr/>
          </a:p>
        </p:txBody>
      </p:sp>
      <p:sp>
        <p:nvSpPr>
          <p:cNvPr id="162" name="Google Shape;162;p20"/>
          <p:cNvSpPr txBox="1"/>
          <p:nvPr>
            <p:ph type="title"/>
          </p:nvPr>
        </p:nvSpPr>
        <p:spPr>
          <a:xfrm>
            <a:off x="484900" y="0"/>
            <a:ext cx="8827200" cy="628500"/>
          </a:xfrm>
          <a:prstGeom prst="rect">
            <a:avLst/>
          </a:prstGeom>
          <a:noFill/>
          <a:ln>
            <a:noFill/>
          </a:ln>
        </p:spPr>
        <p:txBody>
          <a:bodyPr anchorCtr="0" anchor="b" bIns="91425" lIns="91425" spcFirstLastPara="1" rIns="91425" wrap="square" tIns="91425">
            <a:noAutofit/>
          </a:bodyPr>
          <a:lstStyle/>
          <a:p>
            <a:pPr indent="0" lvl="0" marL="0" rtl="0" algn="l">
              <a:lnSpc>
                <a:spcPct val="85000"/>
              </a:lnSpc>
              <a:spcBef>
                <a:spcPts val="0"/>
              </a:spcBef>
              <a:spcAft>
                <a:spcPts val="0"/>
              </a:spcAft>
              <a:buSzPts val="1400"/>
              <a:buNone/>
            </a:pPr>
            <a:r>
              <a:rPr b="1" lang="en-US"/>
              <a:t>T</a:t>
            </a:r>
            <a:r>
              <a:rPr lang="en-US" sz="3000">
                <a:latin typeface="Impact"/>
                <a:ea typeface="Impact"/>
                <a:cs typeface="Impact"/>
                <a:sym typeface="Impact"/>
              </a:rPr>
              <a:t>hings you’ll see in our classroom</a:t>
            </a:r>
            <a:r>
              <a:rPr lang="en-US"/>
              <a:t>…..</a:t>
            </a:r>
            <a:endParaRPr/>
          </a:p>
        </p:txBody>
      </p:sp>
      <p:sp>
        <p:nvSpPr>
          <p:cNvPr id="163" name="Google Shape;163;p20"/>
          <p:cNvSpPr txBox="1"/>
          <p:nvPr>
            <p:ph idx="2" type="body"/>
          </p:nvPr>
        </p:nvSpPr>
        <p:spPr>
          <a:xfrm>
            <a:off x="6297700" y="169500"/>
            <a:ext cx="4977000" cy="65922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866"/>
              </a:spcBef>
              <a:spcAft>
                <a:spcPts val="0"/>
              </a:spcAft>
              <a:buSzPts val="2400"/>
              <a:buChar char="•"/>
            </a:pPr>
            <a:r>
              <a:rPr lang="en-US"/>
              <a:t>Demonstrations</a:t>
            </a:r>
            <a:endParaRPr/>
          </a:p>
          <a:p>
            <a:pPr indent="-381000" lvl="0" marL="457200" rtl="0" algn="l">
              <a:lnSpc>
                <a:spcPct val="115000"/>
              </a:lnSpc>
              <a:spcBef>
                <a:spcPts val="0"/>
              </a:spcBef>
              <a:spcAft>
                <a:spcPts val="0"/>
              </a:spcAft>
              <a:buSzPts val="2400"/>
              <a:buChar char="•"/>
            </a:pPr>
            <a:r>
              <a:rPr lang="en-US"/>
              <a:t>Cross Curriculum lessons</a:t>
            </a:r>
            <a:endParaRPr/>
          </a:p>
          <a:p>
            <a:pPr indent="-381000" lvl="0" marL="457200" rtl="0" algn="l">
              <a:lnSpc>
                <a:spcPct val="115000"/>
              </a:lnSpc>
              <a:spcBef>
                <a:spcPts val="0"/>
              </a:spcBef>
              <a:spcAft>
                <a:spcPts val="0"/>
              </a:spcAft>
              <a:buSzPts val="2400"/>
              <a:buChar char="•"/>
            </a:pPr>
            <a:r>
              <a:rPr lang="en-US"/>
              <a:t>Differentiated Instruction</a:t>
            </a:r>
            <a:endParaRPr/>
          </a:p>
          <a:p>
            <a:pPr indent="-381000" lvl="0" marL="457200" rtl="0" algn="l">
              <a:lnSpc>
                <a:spcPct val="115000"/>
              </a:lnSpc>
              <a:spcBef>
                <a:spcPts val="0"/>
              </a:spcBef>
              <a:spcAft>
                <a:spcPts val="0"/>
              </a:spcAft>
              <a:buSzPts val="2400"/>
              <a:buChar char="•"/>
            </a:pPr>
            <a:r>
              <a:rPr lang="en-US"/>
              <a:t>Small Group Activities</a:t>
            </a:r>
            <a:endParaRPr/>
          </a:p>
          <a:p>
            <a:pPr indent="-381000" lvl="0" marL="457200" rtl="0" algn="l">
              <a:lnSpc>
                <a:spcPct val="115000"/>
              </a:lnSpc>
              <a:spcBef>
                <a:spcPts val="0"/>
              </a:spcBef>
              <a:spcAft>
                <a:spcPts val="0"/>
              </a:spcAft>
              <a:buSzPts val="2400"/>
              <a:buChar char="•"/>
            </a:pPr>
            <a:r>
              <a:rPr lang="en-US"/>
              <a:t>Whole Group Activities</a:t>
            </a:r>
            <a:endParaRPr/>
          </a:p>
          <a:p>
            <a:pPr indent="-381000" lvl="0" marL="457200" rtl="0" algn="l">
              <a:lnSpc>
                <a:spcPct val="115000"/>
              </a:lnSpc>
              <a:spcBef>
                <a:spcPts val="0"/>
              </a:spcBef>
              <a:spcAft>
                <a:spcPts val="0"/>
              </a:spcAft>
              <a:buSzPts val="2400"/>
              <a:buChar char="•"/>
            </a:pPr>
            <a:r>
              <a:rPr lang="en-US"/>
              <a:t>Individual Activities</a:t>
            </a:r>
            <a:endParaRPr/>
          </a:p>
          <a:p>
            <a:pPr indent="-381000" lvl="0" marL="457200" rtl="0" algn="l">
              <a:lnSpc>
                <a:spcPct val="115000"/>
              </a:lnSpc>
              <a:spcBef>
                <a:spcPts val="0"/>
              </a:spcBef>
              <a:spcAft>
                <a:spcPts val="0"/>
              </a:spcAft>
              <a:buSzPts val="2400"/>
              <a:buChar char="•"/>
            </a:pPr>
            <a:r>
              <a:rPr lang="en-US"/>
              <a:t>Formal and Summative Assessments</a:t>
            </a:r>
            <a:endParaRPr/>
          </a:p>
          <a:p>
            <a:pPr indent="-381000" lvl="0" marL="457200" rtl="0" algn="l">
              <a:lnSpc>
                <a:spcPct val="115000"/>
              </a:lnSpc>
              <a:spcBef>
                <a:spcPts val="0"/>
              </a:spcBef>
              <a:spcAft>
                <a:spcPts val="0"/>
              </a:spcAft>
              <a:buSzPts val="2400"/>
              <a:buChar char="•"/>
            </a:pPr>
            <a:r>
              <a:rPr lang="en-US"/>
              <a:t>Social and Emotional Growth</a:t>
            </a:r>
            <a:endParaRPr/>
          </a:p>
          <a:p>
            <a:pPr indent="-381000" lvl="0" marL="457200" rtl="0" algn="l">
              <a:lnSpc>
                <a:spcPct val="115000"/>
              </a:lnSpc>
              <a:spcBef>
                <a:spcPts val="0"/>
              </a:spcBef>
              <a:spcAft>
                <a:spcPts val="0"/>
              </a:spcAft>
              <a:buSzPts val="2400"/>
              <a:buChar char="•"/>
            </a:pPr>
            <a:r>
              <a:rPr lang="en-US"/>
              <a:t>Reflection</a:t>
            </a:r>
            <a:endParaRPr/>
          </a:p>
          <a:p>
            <a:pPr indent="-381000" lvl="0" marL="457200" rtl="0" algn="l">
              <a:lnSpc>
                <a:spcPct val="115000"/>
              </a:lnSpc>
              <a:spcBef>
                <a:spcPts val="0"/>
              </a:spcBef>
              <a:spcAft>
                <a:spcPts val="0"/>
              </a:spcAft>
              <a:buSzPts val="2400"/>
              <a:buChar char="•"/>
            </a:pPr>
            <a:r>
              <a:rPr lang="en-US"/>
              <a:t>Questioning</a:t>
            </a:r>
            <a:endParaRPr/>
          </a:p>
          <a:p>
            <a:pPr indent="-381000" lvl="0" marL="457200" rtl="0" algn="l">
              <a:lnSpc>
                <a:spcPct val="115000"/>
              </a:lnSpc>
              <a:spcBef>
                <a:spcPts val="0"/>
              </a:spcBef>
              <a:spcAft>
                <a:spcPts val="0"/>
              </a:spcAft>
              <a:buSzPts val="2400"/>
              <a:buChar char="•"/>
            </a:pPr>
            <a:r>
              <a:rPr lang="en-US"/>
              <a:t>Collection of Data/Graphing</a:t>
            </a:r>
            <a:endParaRPr/>
          </a:p>
          <a:p>
            <a:pPr indent="-381000" lvl="0" marL="457200" rtl="0" algn="l">
              <a:lnSpc>
                <a:spcPct val="115000"/>
              </a:lnSpc>
              <a:spcBef>
                <a:spcPts val="0"/>
              </a:spcBef>
              <a:spcAft>
                <a:spcPts val="0"/>
              </a:spcAft>
              <a:buSzPts val="2400"/>
              <a:buChar char="•"/>
            </a:pPr>
            <a:r>
              <a:rPr lang="en-US"/>
              <a:t>Safe Environment</a:t>
            </a:r>
            <a:endParaRPr/>
          </a:p>
          <a:p>
            <a:pPr indent="-381000" lvl="0" marL="457200" rtl="0" algn="l">
              <a:lnSpc>
                <a:spcPct val="115000"/>
              </a:lnSpc>
              <a:spcBef>
                <a:spcPts val="0"/>
              </a:spcBef>
              <a:spcAft>
                <a:spcPts val="0"/>
              </a:spcAft>
              <a:buSzPts val="2400"/>
              <a:buChar char="•"/>
            </a:pPr>
            <a:r>
              <a:rPr lang="en-US"/>
              <a:t>Happy Faces</a:t>
            </a:r>
            <a:endParaRPr/>
          </a:p>
          <a:p>
            <a:pPr indent="0" lvl="0" marL="0" rtl="0" algn="l">
              <a:lnSpc>
                <a:spcPct val="115000"/>
              </a:lnSpc>
              <a:spcBef>
                <a:spcPts val="1866"/>
              </a:spcBef>
              <a:spcAft>
                <a:spcPts val="0"/>
              </a:spcAft>
              <a:buSzPts val="2400"/>
              <a:buNone/>
            </a:pPr>
            <a:r>
              <a:t/>
            </a:r>
            <a:endParaRPr/>
          </a:p>
          <a:p>
            <a:pPr indent="-152346" lvl="0" marL="304746" rtl="0" algn="l">
              <a:lnSpc>
                <a:spcPct val="115000"/>
              </a:lnSpc>
              <a:spcBef>
                <a:spcPts val="1866"/>
              </a:spcBef>
              <a:spcAft>
                <a:spcPts val="0"/>
              </a:spcAft>
              <a:buSzPts val="2400"/>
              <a:buNone/>
            </a:pPr>
            <a:r>
              <a:t/>
            </a:r>
            <a:endParaRPr/>
          </a:p>
          <a:p>
            <a:pPr indent="-152346" lvl="0" marL="304746" rtl="0" algn="l">
              <a:lnSpc>
                <a:spcPct val="95000"/>
              </a:lnSpc>
              <a:spcBef>
                <a:spcPts val="1866"/>
              </a:spcBef>
              <a:spcAft>
                <a:spcPts val="0"/>
              </a:spcAft>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txBox="1"/>
          <p:nvPr>
            <p:ph idx="1" type="body"/>
          </p:nvPr>
        </p:nvSpPr>
        <p:spPr>
          <a:xfrm>
            <a:off x="615225" y="731525"/>
            <a:ext cx="10557900" cy="46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3400">
                <a:latin typeface="Calibri"/>
                <a:ea typeface="Calibri"/>
                <a:cs typeface="Calibri"/>
                <a:sym typeface="Calibri"/>
              </a:rPr>
              <a:t> Topics Covered:</a:t>
            </a:r>
            <a:endParaRPr b="1" sz="3400">
              <a:latin typeface="Calibri"/>
              <a:ea typeface="Calibri"/>
              <a:cs typeface="Calibri"/>
              <a:sym typeface="Calibri"/>
            </a:endParaRPr>
          </a:p>
          <a:p>
            <a:pPr indent="-444500" lvl="0" marL="457200" rtl="0" algn="l">
              <a:lnSpc>
                <a:spcPct val="115000"/>
              </a:lnSpc>
              <a:spcBef>
                <a:spcPts val="0"/>
              </a:spcBef>
              <a:spcAft>
                <a:spcPts val="0"/>
              </a:spcAft>
              <a:buClr>
                <a:schemeClr val="dk1"/>
              </a:buClr>
              <a:buSzPts val="3400"/>
              <a:buFont typeface="Calibri"/>
              <a:buChar char="●"/>
            </a:pPr>
            <a:r>
              <a:rPr b="1" lang="en-US" sz="3400">
                <a:latin typeface="Calibri"/>
                <a:ea typeface="Calibri"/>
                <a:cs typeface="Calibri"/>
                <a:sym typeface="Calibri"/>
              </a:rPr>
              <a:t>Intro to Nature of Science</a:t>
            </a:r>
            <a:endParaRPr b="1" sz="3400">
              <a:latin typeface="Calibri"/>
              <a:ea typeface="Calibri"/>
              <a:cs typeface="Calibri"/>
              <a:sym typeface="Calibri"/>
            </a:endParaRPr>
          </a:p>
          <a:p>
            <a:pPr indent="-444500" lvl="0" marL="457200" rtl="0" algn="l">
              <a:lnSpc>
                <a:spcPct val="115000"/>
              </a:lnSpc>
              <a:spcBef>
                <a:spcPts val="0"/>
              </a:spcBef>
              <a:spcAft>
                <a:spcPts val="0"/>
              </a:spcAft>
              <a:buClr>
                <a:schemeClr val="dk1"/>
              </a:buClr>
              <a:buSzPts val="3400"/>
              <a:buFont typeface="Calibri"/>
              <a:buChar char="●"/>
            </a:pPr>
            <a:r>
              <a:rPr b="1" lang="en-US" sz="3400">
                <a:latin typeface="Calibri"/>
                <a:ea typeface="Calibri"/>
                <a:cs typeface="Calibri"/>
                <a:sym typeface="Calibri"/>
              </a:rPr>
              <a:t>Characteristics of Life</a:t>
            </a:r>
            <a:endParaRPr b="1" sz="3400">
              <a:latin typeface="Calibri"/>
              <a:ea typeface="Calibri"/>
              <a:cs typeface="Calibri"/>
              <a:sym typeface="Calibri"/>
            </a:endParaRPr>
          </a:p>
          <a:p>
            <a:pPr indent="-444500" lvl="0" marL="457200" rtl="0" algn="l">
              <a:lnSpc>
                <a:spcPct val="115000"/>
              </a:lnSpc>
              <a:spcBef>
                <a:spcPts val="0"/>
              </a:spcBef>
              <a:spcAft>
                <a:spcPts val="0"/>
              </a:spcAft>
              <a:buClr>
                <a:schemeClr val="dk1"/>
              </a:buClr>
              <a:buSzPts val="3400"/>
              <a:buFont typeface="Calibri"/>
              <a:buChar char="●"/>
            </a:pPr>
            <a:r>
              <a:rPr b="1" lang="en-US" sz="3400">
                <a:latin typeface="Calibri"/>
                <a:ea typeface="Calibri"/>
                <a:cs typeface="Calibri"/>
                <a:sym typeface="Calibri"/>
              </a:rPr>
              <a:t>Large Biological Molecules</a:t>
            </a:r>
            <a:endParaRPr b="1" sz="3400">
              <a:latin typeface="Calibri"/>
              <a:ea typeface="Calibri"/>
              <a:cs typeface="Calibri"/>
              <a:sym typeface="Calibri"/>
            </a:endParaRPr>
          </a:p>
          <a:p>
            <a:pPr indent="-444500" lvl="0" marL="457200" rtl="0" algn="l">
              <a:lnSpc>
                <a:spcPct val="115000"/>
              </a:lnSpc>
              <a:spcBef>
                <a:spcPts val="0"/>
              </a:spcBef>
              <a:spcAft>
                <a:spcPts val="0"/>
              </a:spcAft>
              <a:buClr>
                <a:schemeClr val="dk1"/>
              </a:buClr>
              <a:buSzPts val="3400"/>
              <a:buFont typeface="Calibri"/>
              <a:buChar char="●"/>
            </a:pPr>
            <a:r>
              <a:rPr b="1" lang="en-US" sz="3400">
                <a:latin typeface="Calibri"/>
                <a:ea typeface="Calibri"/>
                <a:cs typeface="Calibri"/>
                <a:sym typeface="Calibri"/>
              </a:rPr>
              <a:t>DNA, Genes, Mutations</a:t>
            </a:r>
            <a:endParaRPr b="1" sz="3400">
              <a:latin typeface="Calibri"/>
              <a:ea typeface="Calibri"/>
              <a:cs typeface="Calibri"/>
              <a:sym typeface="Calibri"/>
            </a:endParaRPr>
          </a:p>
          <a:p>
            <a:pPr indent="-444500" lvl="0" marL="457200" rtl="0" algn="l">
              <a:lnSpc>
                <a:spcPct val="115000"/>
              </a:lnSpc>
              <a:spcBef>
                <a:spcPts val="0"/>
              </a:spcBef>
              <a:spcAft>
                <a:spcPts val="0"/>
              </a:spcAft>
              <a:buClr>
                <a:schemeClr val="dk1"/>
              </a:buClr>
              <a:buSzPts val="3400"/>
              <a:buFont typeface="Calibri"/>
              <a:buChar char="●"/>
            </a:pPr>
            <a:r>
              <a:rPr b="1" lang="en-US" sz="3400">
                <a:latin typeface="Calibri"/>
                <a:ea typeface="Calibri"/>
                <a:cs typeface="Calibri"/>
                <a:sym typeface="Calibri"/>
              </a:rPr>
              <a:t>Cellular Reproduction</a:t>
            </a:r>
            <a:endParaRPr b="1" sz="3400">
              <a:latin typeface="Calibri"/>
              <a:ea typeface="Calibri"/>
              <a:cs typeface="Calibri"/>
              <a:sym typeface="Calibri"/>
            </a:endParaRPr>
          </a:p>
          <a:p>
            <a:pPr indent="-444500" lvl="0" marL="457200" rtl="0" algn="l">
              <a:lnSpc>
                <a:spcPct val="115000"/>
              </a:lnSpc>
              <a:spcBef>
                <a:spcPts val="0"/>
              </a:spcBef>
              <a:spcAft>
                <a:spcPts val="0"/>
              </a:spcAft>
              <a:buClr>
                <a:schemeClr val="dk1"/>
              </a:buClr>
              <a:buSzPts val="3400"/>
              <a:buFont typeface="Calibri"/>
              <a:buChar char="●"/>
            </a:pPr>
            <a:r>
              <a:rPr b="1" lang="en-US" sz="3400">
                <a:latin typeface="Calibri"/>
                <a:ea typeface="Calibri"/>
                <a:cs typeface="Calibri"/>
                <a:sym typeface="Calibri"/>
              </a:rPr>
              <a:t>Sustainable Future</a:t>
            </a:r>
            <a:endParaRPr b="1" sz="3400">
              <a:latin typeface="Calibri"/>
              <a:ea typeface="Calibri"/>
              <a:cs typeface="Calibri"/>
              <a:sym typeface="Calibri"/>
            </a:endParaRPr>
          </a:p>
          <a:p>
            <a:pPr indent="-444500" lvl="0" marL="457200" rtl="0" algn="l">
              <a:lnSpc>
                <a:spcPct val="115000"/>
              </a:lnSpc>
              <a:spcBef>
                <a:spcPts val="0"/>
              </a:spcBef>
              <a:spcAft>
                <a:spcPts val="0"/>
              </a:spcAft>
              <a:buClr>
                <a:schemeClr val="dk1"/>
              </a:buClr>
              <a:buSzPts val="3400"/>
              <a:buFont typeface="Calibri"/>
              <a:buChar char="●"/>
            </a:pPr>
            <a:r>
              <a:rPr b="1" lang="en-US" sz="3400">
                <a:latin typeface="Calibri"/>
                <a:ea typeface="Calibri"/>
                <a:cs typeface="Calibri"/>
                <a:sym typeface="Calibri"/>
              </a:rPr>
              <a:t>Inheritance</a:t>
            </a:r>
            <a:endParaRPr b="1" sz="3400">
              <a:latin typeface="Calibri"/>
              <a:ea typeface="Calibri"/>
              <a:cs typeface="Calibri"/>
              <a:sym typeface="Calibri"/>
            </a:endParaRPr>
          </a:p>
          <a:p>
            <a:pPr indent="-444500" lvl="0" marL="457200" rtl="0" algn="l">
              <a:lnSpc>
                <a:spcPct val="115000"/>
              </a:lnSpc>
              <a:spcBef>
                <a:spcPts val="0"/>
              </a:spcBef>
              <a:spcAft>
                <a:spcPts val="0"/>
              </a:spcAft>
              <a:buClr>
                <a:schemeClr val="dk1"/>
              </a:buClr>
              <a:buSzPts val="3400"/>
              <a:buFont typeface="Calibri"/>
              <a:buChar char="●"/>
            </a:pPr>
            <a:r>
              <a:rPr b="1" lang="en-US" sz="3400">
                <a:latin typeface="Calibri"/>
                <a:ea typeface="Calibri"/>
                <a:cs typeface="Calibri"/>
                <a:sym typeface="Calibri"/>
              </a:rPr>
              <a:t>Evolution</a:t>
            </a:r>
            <a:endParaRPr b="1" sz="3400">
              <a:latin typeface="Calibri"/>
              <a:ea typeface="Calibri"/>
              <a:cs typeface="Calibri"/>
              <a:sym typeface="Calibri"/>
            </a:endParaRPr>
          </a:p>
          <a:p>
            <a:pPr indent="-444500" lvl="0" marL="457200" rtl="0" algn="l">
              <a:lnSpc>
                <a:spcPct val="115000"/>
              </a:lnSpc>
              <a:spcBef>
                <a:spcPts val="0"/>
              </a:spcBef>
              <a:spcAft>
                <a:spcPts val="0"/>
              </a:spcAft>
              <a:buClr>
                <a:schemeClr val="dk1"/>
              </a:buClr>
              <a:buSzPts val="3400"/>
              <a:buFont typeface="Calibri"/>
              <a:buChar char="●"/>
            </a:pPr>
            <a:r>
              <a:rPr b="1" lang="en-US" sz="3400">
                <a:latin typeface="Calibri"/>
                <a:ea typeface="Calibri"/>
                <a:cs typeface="Calibri"/>
                <a:sym typeface="Calibri"/>
              </a:rPr>
              <a:t>Ecology</a:t>
            </a:r>
            <a:endParaRPr b="1" sz="3400">
              <a:latin typeface="Calibri"/>
              <a:ea typeface="Calibri"/>
              <a:cs typeface="Calibri"/>
              <a:sym typeface="Calibri"/>
            </a:endParaRPr>
          </a:p>
          <a:p>
            <a:pPr indent="0" lvl="0" marL="0" rtl="0" algn="l">
              <a:lnSpc>
                <a:spcPct val="95000"/>
              </a:lnSpc>
              <a:spcBef>
                <a:spcPts val="1866"/>
              </a:spcBef>
              <a:spcAft>
                <a:spcPts val="0"/>
              </a:spcAft>
              <a:buSzPts val="2400"/>
              <a:buNone/>
            </a:pPr>
            <a:r>
              <a:t/>
            </a:r>
            <a:endParaRPr sz="4700"/>
          </a:p>
        </p:txBody>
      </p:sp>
      <p:sp>
        <p:nvSpPr>
          <p:cNvPr id="170" name="Google Shape;170;p21"/>
          <p:cNvSpPr txBox="1"/>
          <p:nvPr>
            <p:ph type="title"/>
          </p:nvPr>
        </p:nvSpPr>
        <p:spPr>
          <a:xfrm>
            <a:off x="319688" y="-184250"/>
            <a:ext cx="10157400" cy="1015500"/>
          </a:xfrm>
          <a:prstGeom prst="rect">
            <a:avLst/>
          </a:prstGeom>
          <a:noFill/>
          <a:ln>
            <a:noFill/>
          </a:ln>
        </p:spPr>
        <p:txBody>
          <a:bodyPr anchorCtr="0" anchor="b" bIns="91425" lIns="91425" spcFirstLastPara="1" rIns="91425" wrap="square" tIns="91425">
            <a:noAutofit/>
          </a:bodyPr>
          <a:lstStyle/>
          <a:p>
            <a:pPr indent="0" lvl="0" marL="0" rtl="0" algn="l">
              <a:lnSpc>
                <a:spcPct val="85000"/>
              </a:lnSpc>
              <a:spcBef>
                <a:spcPts val="0"/>
              </a:spcBef>
              <a:spcAft>
                <a:spcPts val="0"/>
              </a:spcAft>
              <a:buSzPts val="1400"/>
              <a:buNone/>
            </a:pPr>
            <a:r>
              <a:rPr b="1" lang="en-US"/>
              <a:t>Biology CP Course</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elcome back to school presentation">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